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8" r:id="rId3"/>
    <p:sldId id="257" r:id="rId4"/>
    <p:sldId id="272" r:id="rId5"/>
    <p:sldId id="260" r:id="rId6"/>
    <p:sldId id="269" r:id="rId7"/>
    <p:sldId id="271" r:id="rId8"/>
    <p:sldId id="275" r:id="rId9"/>
    <p:sldId id="278" r:id="rId10"/>
    <p:sldId id="282" r:id="rId11"/>
    <p:sldId id="276" r:id="rId12"/>
    <p:sldId id="277" r:id="rId13"/>
    <p:sldId id="279" r:id="rId14"/>
    <p:sldId id="280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EC2F9F-D469-43FE-8158-C4C8FC197CA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293A4C01-95E5-4C14-B92C-A48EF331CCB9}">
      <dgm:prSet phldrT="[Text]" custT="1"/>
      <dgm:spPr/>
      <dgm:t>
        <a:bodyPr/>
        <a:lstStyle/>
        <a:p>
          <a:r>
            <a:rPr lang="de-DE" sz="1800" b="1" dirty="0"/>
            <a:t>Vorgespräch</a:t>
          </a:r>
        </a:p>
      </dgm:t>
    </dgm:pt>
    <dgm:pt modelId="{69AAAA99-3C19-4B3F-AC90-EB66245E6C14}" type="parTrans" cxnId="{94D4ABA4-927B-4AC7-AA84-64C9DB8476A8}">
      <dgm:prSet/>
      <dgm:spPr/>
      <dgm:t>
        <a:bodyPr/>
        <a:lstStyle/>
        <a:p>
          <a:endParaRPr lang="de-DE"/>
        </a:p>
      </dgm:t>
    </dgm:pt>
    <dgm:pt modelId="{20774CED-0E1B-4398-A07A-4CF90EB61216}" type="sibTrans" cxnId="{94D4ABA4-927B-4AC7-AA84-64C9DB8476A8}">
      <dgm:prSet/>
      <dgm:spPr/>
      <dgm:t>
        <a:bodyPr/>
        <a:lstStyle/>
        <a:p>
          <a:endParaRPr lang="de-DE"/>
        </a:p>
      </dgm:t>
    </dgm:pt>
    <dgm:pt modelId="{6E5F1142-58FC-4E21-81AC-A917BE1F0BDF}">
      <dgm:prSet phldrT="[Text]" custT="1"/>
      <dgm:spPr/>
      <dgm:t>
        <a:bodyPr/>
        <a:lstStyle/>
        <a:p>
          <a:r>
            <a:rPr lang="de-DE" sz="1800" b="1" dirty="0">
              <a:highlight>
                <a:srgbClr val="FFFF00"/>
              </a:highlight>
            </a:rPr>
            <a:t>30.11.23</a:t>
          </a:r>
          <a:r>
            <a:rPr lang="de-DE" sz="1600" b="1" dirty="0"/>
            <a:t>, </a:t>
          </a:r>
          <a:endParaRPr lang="de-DE" sz="1600" dirty="0"/>
        </a:p>
      </dgm:t>
    </dgm:pt>
    <dgm:pt modelId="{1F726049-35D2-466F-B14A-4A883F3BF564}" type="parTrans" cxnId="{AA12FC7B-4896-4321-A377-96E6D545095A}">
      <dgm:prSet/>
      <dgm:spPr/>
      <dgm:t>
        <a:bodyPr/>
        <a:lstStyle/>
        <a:p>
          <a:endParaRPr lang="de-DE"/>
        </a:p>
      </dgm:t>
    </dgm:pt>
    <dgm:pt modelId="{E677E0E2-BEF9-4F31-948B-56874522DC3E}" type="sibTrans" cxnId="{AA12FC7B-4896-4321-A377-96E6D545095A}">
      <dgm:prSet/>
      <dgm:spPr/>
      <dgm:t>
        <a:bodyPr/>
        <a:lstStyle/>
        <a:p>
          <a:endParaRPr lang="de-DE"/>
        </a:p>
      </dgm:t>
    </dgm:pt>
    <dgm:pt modelId="{831E07BC-350E-4D66-9619-1E6D57F007FD}">
      <dgm:prSet phldrT="[Text]" custT="1"/>
      <dgm:spPr/>
      <dgm:t>
        <a:bodyPr/>
        <a:lstStyle/>
        <a:p>
          <a:r>
            <a:rPr lang="de-DE" sz="1800" dirty="0"/>
            <a:t>Informations-phase</a:t>
          </a:r>
        </a:p>
      </dgm:t>
    </dgm:pt>
    <dgm:pt modelId="{DEC27154-69A4-4929-8952-7D52ABA51185}" type="parTrans" cxnId="{56241633-17C1-4959-A1BB-AACE679A80F5}">
      <dgm:prSet/>
      <dgm:spPr/>
      <dgm:t>
        <a:bodyPr/>
        <a:lstStyle/>
        <a:p>
          <a:endParaRPr lang="de-DE"/>
        </a:p>
      </dgm:t>
    </dgm:pt>
    <dgm:pt modelId="{D7E8453A-E46C-44FC-8934-9CAE7ED2C31A}" type="sibTrans" cxnId="{56241633-17C1-4959-A1BB-AACE679A80F5}">
      <dgm:prSet/>
      <dgm:spPr/>
      <dgm:t>
        <a:bodyPr/>
        <a:lstStyle/>
        <a:p>
          <a:endParaRPr lang="de-DE"/>
        </a:p>
      </dgm:t>
    </dgm:pt>
    <dgm:pt modelId="{9D43E9D6-88E6-49D3-A5F9-C7BFEB680CE9}">
      <dgm:prSet phldrT="[Text]" custT="1"/>
      <dgm:spPr/>
      <dgm:t>
        <a:bodyPr/>
        <a:lstStyle/>
        <a:p>
          <a:r>
            <a:rPr lang="de-DE" sz="2000" b="1" dirty="0">
              <a:highlight>
                <a:srgbClr val="FFFF00"/>
              </a:highlight>
            </a:rPr>
            <a:t>11.12.23 Info LK 12.12.23 Info Eltern 13.12.23 Info SV</a:t>
          </a:r>
          <a:endParaRPr lang="de-DE" sz="1500" dirty="0"/>
        </a:p>
      </dgm:t>
    </dgm:pt>
    <dgm:pt modelId="{55A0E9AE-2108-49E9-BAD6-EB1FC4B1DAC5}" type="parTrans" cxnId="{98B8206D-1DCA-4823-A44F-126C3231175B}">
      <dgm:prSet/>
      <dgm:spPr/>
      <dgm:t>
        <a:bodyPr/>
        <a:lstStyle/>
        <a:p>
          <a:endParaRPr lang="de-DE"/>
        </a:p>
      </dgm:t>
    </dgm:pt>
    <dgm:pt modelId="{10C27731-C60E-41EF-BC32-02D7FDA9DD12}" type="sibTrans" cxnId="{98B8206D-1DCA-4823-A44F-126C3231175B}">
      <dgm:prSet/>
      <dgm:spPr/>
      <dgm:t>
        <a:bodyPr/>
        <a:lstStyle/>
        <a:p>
          <a:endParaRPr lang="de-DE"/>
        </a:p>
      </dgm:t>
    </dgm:pt>
    <dgm:pt modelId="{9E384F10-2C44-4781-937F-B2EA04A6ABC7}">
      <dgm:prSet phldrT="[Text]"/>
      <dgm:spPr/>
      <dgm:t>
        <a:bodyPr/>
        <a:lstStyle/>
        <a:p>
          <a:r>
            <a:rPr lang="de-DE" dirty="0"/>
            <a:t>Abstimmungs-gespräch</a:t>
          </a:r>
        </a:p>
      </dgm:t>
    </dgm:pt>
    <dgm:pt modelId="{E2F560DD-1CE2-43DE-A258-21886AC61143}" type="parTrans" cxnId="{71B3F9AF-B8C7-469C-AA52-F72BD0C87AF0}">
      <dgm:prSet/>
      <dgm:spPr/>
      <dgm:t>
        <a:bodyPr/>
        <a:lstStyle/>
        <a:p>
          <a:endParaRPr lang="de-DE"/>
        </a:p>
      </dgm:t>
    </dgm:pt>
    <dgm:pt modelId="{9BCD5D43-9459-43A2-B64C-C1C9FFEE2E7A}" type="sibTrans" cxnId="{71B3F9AF-B8C7-469C-AA52-F72BD0C87AF0}">
      <dgm:prSet/>
      <dgm:spPr/>
      <dgm:t>
        <a:bodyPr/>
        <a:lstStyle/>
        <a:p>
          <a:endParaRPr lang="de-DE"/>
        </a:p>
      </dgm:t>
    </dgm:pt>
    <dgm:pt modelId="{B2833E7D-4AB3-4ED5-9725-36E40EF4A914}">
      <dgm:prSet phldrT="[Text]" custT="1"/>
      <dgm:spPr/>
      <dgm:t>
        <a:bodyPr/>
        <a:lstStyle/>
        <a:p>
          <a:r>
            <a:rPr lang="de-DE" sz="1800" b="1" dirty="0">
              <a:highlight>
                <a:srgbClr val="FFFF00"/>
              </a:highlight>
            </a:rPr>
            <a:t>20.02.24 </a:t>
          </a:r>
          <a:r>
            <a:rPr lang="de-DE" sz="1500" dirty="0"/>
            <a:t>SL, QA-Team, Schulsozialarbeit, OGS, Elternvertretung, Schülervertretung</a:t>
          </a:r>
        </a:p>
      </dgm:t>
    </dgm:pt>
    <dgm:pt modelId="{69129435-C632-44F3-AD75-59BA31234D1D}" type="parTrans" cxnId="{940ED516-19B0-4494-BF32-712DF783DABD}">
      <dgm:prSet/>
      <dgm:spPr/>
      <dgm:t>
        <a:bodyPr/>
        <a:lstStyle/>
        <a:p>
          <a:endParaRPr lang="de-DE"/>
        </a:p>
      </dgm:t>
    </dgm:pt>
    <dgm:pt modelId="{359AA883-1E3E-45C1-9B25-B648DC12C125}" type="sibTrans" cxnId="{940ED516-19B0-4494-BF32-712DF783DABD}">
      <dgm:prSet/>
      <dgm:spPr/>
      <dgm:t>
        <a:bodyPr/>
        <a:lstStyle/>
        <a:p>
          <a:endParaRPr lang="de-DE"/>
        </a:p>
      </dgm:t>
    </dgm:pt>
    <dgm:pt modelId="{EFAF9D50-59C6-4BD2-A3F5-EA8A1D1F946C}">
      <dgm:prSet phldrT="[Text]"/>
      <dgm:spPr/>
      <dgm:t>
        <a:bodyPr/>
        <a:lstStyle/>
        <a:p>
          <a:endParaRPr lang="de-DE" sz="1500" dirty="0"/>
        </a:p>
      </dgm:t>
    </dgm:pt>
    <dgm:pt modelId="{4BB18169-D7F6-420A-A149-32DD20351D89}" type="parTrans" cxnId="{6053F55C-B154-4C7C-969E-9334385BBE05}">
      <dgm:prSet/>
      <dgm:spPr/>
      <dgm:t>
        <a:bodyPr/>
        <a:lstStyle/>
        <a:p>
          <a:endParaRPr lang="de-DE"/>
        </a:p>
      </dgm:t>
    </dgm:pt>
    <dgm:pt modelId="{FE187158-460E-4069-BDC0-0C57D0C0A9EE}" type="sibTrans" cxnId="{6053F55C-B154-4C7C-969E-9334385BBE05}">
      <dgm:prSet/>
      <dgm:spPr/>
      <dgm:t>
        <a:bodyPr/>
        <a:lstStyle/>
        <a:p>
          <a:endParaRPr lang="de-DE"/>
        </a:p>
      </dgm:t>
    </dgm:pt>
    <dgm:pt modelId="{569BF121-A8F1-4803-B84B-A0DEEF688B76}" type="pres">
      <dgm:prSet presAssocID="{F0EC2F9F-D469-43FE-8158-C4C8FC197CA6}" presName="linearFlow" presStyleCnt="0">
        <dgm:presLayoutVars>
          <dgm:dir/>
          <dgm:animLvl val="lvl"/>
          <dgm:resizeHandles val="exact"/>
        </dgm:presLayoutVars>
      </dgm:prSet>
      <dgm:spPr/>
    </dgm:pt>
    <dgm:pt modelId="{5B523004-6994-4C49-85F2-3D670967C1CA}" type="pres">
      <dgm:prSet presAssocID="{293A4C01-95E5-4C14-B92C-A48EF331CCB9}" presName="composite" presStyleCnt="0"/>
      <dgm:spPr/>
    </dgm:pt>
    <dgm:pt modelId="{8B6A9B70-0FAB-4A22-AAB1-2A6DFA1FE448}" type="pres">
      <dgm:prSet presAssocID="{293A4C01-95E5-4C14-B92C-A48EF331CCB9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67C6DBB9-F804-43AB-8053-9252183A6986}" type="pres">
      <dgm:prSet presAssocID="{293A4C01-95E5-4C14-B92C-A48EF331CCB9}" presName="descendantText" presStyleLbl="alignAcc1" presStyleIdx="0" presStyleCnt="3">
        <dgm:presLayoutVars>
          <dgm:bulletEnabled val="1"/>
        </dgm:presLayoutVars>
      </dgm:prSet>
      <dgm:spPr/>
    </dgm:pt>
    <dgm:pt modelId="{814F7515-C374-43FA-BA4A-2C50EAD71372}" type="pres">
      <dgm:prSet presAssocID="{20774CED-0E1B-4398-A07A-4CF90EB61216}" presName="sp" presStyleCnt="0"/>
      <dgm:spPr/>
    </dgm:pt>
    <dgm:pt modelId="{D812EF7A-72D4-4A29-991A-D710480012C1}" type="pres">
      <dgm:prSet presAssocID="{831E07BC-350E-4D66-9619-1E6D57F007FD}" presName="composite" presStyleCnt="0"/>
      <dgm:spPr/>
    </dgm:pt>
    <dgm:pt modelId="{4D53AE00-6315-49F5-B1A6-EF0D3B1F26E6}" type="pres">
      <dgm:prSet presAssocID="{831E07BC-350E-4D66-9619-1E6D57F007FD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C789AE64-7274-4478-90BF-0990CC61307D}" type="pres">
      <dgm:prSet presAssocID="{831E07BC-350E-4D66-9619-1E6D57F007FD}" presName="descendantText" presStyleLbl="alignAcc1" presStyleIdx="1" presStyleCnt="3" custLinFactNeighborX="11561" custLinFactNeighborY="0">
        <dgm:presLayoutVars>
          <dgm:bulletEnabled val="1"/>
        </dgm:presLayoutVars>
      </dgm:prSet>
      <dgm:spPr/>
    </dgm:pt>
    <dgm:pt modelId="{F4F62FB4-D150-460E-A756-3D3E8AB2CF5C}" type="pres">
      <dgm:prSet presAssocID="{D7E8453A-E46C-44FC-8934-9CAE7ED2C31A}" presName="sp" presStyleCnt="0"/>
      <dgm:spPr/>
    </dgm:pt>
    <dgm:pt modelId="{9594E300-A41C-4918-BD8D-F3156C2FBC37}" type="pres">
      <dgm:prSet presAssocID="{9E384F10-2C44-4781-937F-B2EA04A6ABC7}" presName="composite" presStyleCnt="0"/>
      <dgm:spPr/>
    </dgm:pt>
    <dgm:pt modelId="{D468C955-A579-43A4-9EB6-D25C84B67C9E}" type="pres">
      <dgm:prSet presAssocID="{9E384F10-2C44-4781-937F-B2EA04A6ABC7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39D0E188-E144-4C22-968D-AEB7A1F39631}" type="pres">
      <dgm:prSet presAssocID="{9E384F10-2C44-4781-937F-B2EA04A6ABC7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940ED516-19B0-4494-BF32-712DF783DABD}" srcId="{9E384F10-2C44-4781-937F-B2EA04A6ABC7}" destId="{B2833E7D-4AB3-4ED5-9725-36E40EF4A914}" srcOrd="0" destOrd="0" parTransId="{69129435-C632-44F3-AD75-59BA31234D1D}" sibTransId="{359AA883-1E3E-45C1-9B25-B648DC12C125}"/>
    <dgm:cxn modelId="{56241633-17C1-4959-A1BB-AACE679A80F5}" srcId="{F0EC2F9F-D469-43FE-8158-C4C8FC197CA6}" destId="{831E07BC-350E-4D66-9619-1E6D57F007FD}" srcOrd="1" destOrd="0" parTransId="{DEC27154-69A4-4929-8952-7D52ABA51185}" sibTransId="{D7E8453A-E46C-44FC-8934-9CAE7ED2C31A}"/>
    <dgm:cxn modelId="{6053F55C-B154-4C7C-969E-9334385BBE05}" srcId="{831E07BC-350E-4D66-9619-1E6D57F007FD}" destId="{EFAF9D50-59C6-4BD2-A3F5-EA8A1D1F946C}" srcOrd="1" destOrd="0" parTransId="{4BB18169-D7F6-420A-A149-32DD20351D89}" sibTransId="{FE187158-460E-4069-BDC0-0C57D0C0A9EE}"/>
    <dgm:cxn modelId="{D057D760-51E7-488C-8756-914CCA446263}" type="presOf" srcId="{B2833E7D-4AB3-4ED5-9725-36E40EF4A914}" destId="{39D0E188-E144-4C22-968D-AEB7A1F39631}" srcOrd="0" destOrd="0" presId="urn:microsoft.com/office/officeart/2005/8/layout/chevron2"/>
    <dgm:cxn modelId="{98B8206D-1DCA-4823-A44F-126C3231175B}" srcId="{831E07BC-350E-4D66-9619-1E6D57F007FD}" destId="{9D43E9D6-88E6-49D3-A5F9-C7BFEB680CE9}" srcOrd="0" destOrd="0" parTransId="{55A0E9AE-2108-49E9-BAD6-EB1FC4B1DAC5}" sibTransId="{10C27731-C60E-41EF-BC32-02D7FDA9DD12}"/>
    <dgm:cxn modelId="{F3ED697A-0BE5-46AF-91BB-A6C92EEAE27F}" type="presOf" srcId="{293A4C01-95E5-4C14-B92C-A48EF331CCB9}" destId="{8B6A9B70-0FAB-4A22-AAB1-2A6DFA1FE448}" srcOrd="0" destOrd="0" presId="urn:microsoft.com/office/officeart/2005/8/layout/chevron2"/>
    <dgm:cxn modelId="{AA12FC7B-4896-4321-A377-96E6D545095A}" srcId="{293A4C01-95E5-4C14-B92C-A48EF331CCB9}" destId="{6E5F1142-58FC-4E21-81AC-A917BE1F0BDF}" srcOrd="0" destOrd="0" parTransId="{1F726049-35D2-466F-B14A-4A883F3BF564}" sibTransId="{E677E0E2-BEF9-4F31-948B-56874522DC3E}"/>
    <dgm:cxn modelId="{E400537F-1513-4838-B7B4-0F7B77CA9840}" type="presOf" srcId="{831E07BC-350E-4D66-9619-1E6D57F007FD}" destId="{4D53AE00-6315-49F5-B1A6-EF0D3B1F26E6}" srcOrd="0" destOrd="0" presId="urn:microsoft.com/office/officeart/2005/8/layout/chevron2"/>
    <dgm:cxn modelId="{AC63E286-8DFE-491D-B8B7-E4B575ED7725}" type="presOf" srcId="{6E5F1142-58FC-4E21-81AC-A917BE1F0BDF}" destId="{67C6DBB9-F804-43AB-8053-9252183A6986}" srcOrd="0" destOrd="0" presId="urn:microsoft.com/office/officeart/2005/8/layout/chevron2"/>
    <dgm:cxn modelId="{1AF7F89C-7389-49C6-B085-A4A638EA9DB2}" type="presOf" srcId="{EFAF9D50-59C6-4BD2-A3F5-EA8A1D1F946C}" destId="{C789AE64-7274-4478-90BF-0990CC61307D}" srcOrd="0" destOrd="1" presId="urn:microsoft.com/office/officeart/2005/8/layout/chevron2"/>
    <dgm:cxn modelId="{94D4ABA4-927B-4AC7-AA84-64C9DB8476A8}" srcId="{F0EC2F9F-D469-43FE-8158-C4C8FC197CA6}" destId="{293A4C01-95E5-4C14-B92C-A48EF331CCB9}" srcOrd="0" destOrd="0" parTransId="{69AAAA99-3C19-4B3F-AC90-EB66245E6C14}" sibTransId="{20774CED-0E1B-4398-A07A-4CF90EB61216}"/>
    <dgm:cxn modelId="{71B3F9AF-B8C7-469C-AA52-F72BD0C87AF0}" srcId="{F0EC2F9F-D469-43FE-8158-C4C8FC197CA6}" destId="{9E384F10-2C44-4781-937F-B2EA04A6ABC7}" srcOrd="2" destOrd="0" parTransId="{E2F560DD-1CE2-43DE-A258-21886AC61143}" sibTransId="{9BCD5D43-9459-43A2-B64C-C1C9FFEE2E7A}"/>
    <dgm:cxn modelId="{1463F4B8-E10E-4940-8FAB-80D6F465FC2D}" type="presOf" srcId="{9D43E9D6-88E6-49D3-A5F9-C7BFEB680CE9}" destId="{C789AE64-7274-4478-90BF-0990CC61307D}" srcOrd="0" destOrd="0" presId="urn:microsoft.com/office/officeart/2005/8/layout/chevron2"/>
    <dgm:cxn modelId="{7D00D8C6-0085-4294-8497-B12D3622CF12}" type="presOf" srcId="{F0EC2F9F-D469-43FE-8158-C4C8FC197CA6}" destId="{569BF121-A8F1-4803-B84B-A0DEEF688B76}" srcOrd="0" destOrd="0" presId="urn:microsoft.com/office/officeart/2005/8/layout/chevron2"/>
    <dgm:cxn modelId="{2972E0F7-FC8A-4E3A-947E-6D5070F4695B}" type="presOf" srcId="{9E384F10-2C44-4781-937F-B2EA04A6ABC7}" destId="{D468C955-A579-43A4-9EB6-D25C84B67C9E}" srcOrd="0" destOrd="0" presId="urn:microsoft.com/office/officeart/2005/8/layout/chevron2"/>
    <dgm:cxn modelId="{1414FCDE-F41D-4DB4-9F75-35A91433E7F6}" type="presParOf" srcId="{569BF121-A8F1-4803-B84B-A0DEEF688B76}" destId="{5B523004-6994-4C49-85F2-3D670967C1CA}" srcOrd="0" destOrd="0" presId="urn:microsoft.com/office/officeart/2005/8/layout/chevron2"/>
    <dgm:cxn modelId="{E9826A08-9EF7-41A9-9DD8-D1B7FDD84209}" type="presParOf" srcId="{5B523004-6994-4C49-85F2-3D670967C1CA}" destId="{8B6A9B70-0FAB-4A22-AAB1-2A6DFA1FE448}" srcOrd="0" destOrd="0" presId="urn:microsoft.com/office/officeart/2005/8/layout/chevron2"/>
    <dgm:cxn modelId="{137F772B-55E8-4684-BC85-5C3B43E2C848}" type="presParOf" srcId="{5B523004-6994-4C49-85F2-3D670967C1CA}" destId="{67C6DBB9-F804-43AB-8053-9252183A6986}" srcOrd="1" destOrd="0" presId="urn:microsoft.com/office/officeart/2005/8/layout/chevron2"/>
    <dgm:cxn modelId="{1CAD1C6F-4FFA-45F3-A70C-CD90F1645543}" type="presParOf" srcId="{569BF121-A8F1-4803-B84B-A0DEEF688B76}" destId="{814F7515-C374-43FA-BA4A-2C50EAD71372}" srcOrd="1" destOrd="0" presId="urn:microsoft.com/office/officeart/2005/8/layout/chevron2"/>
    <dgm:cxn modelId="{1F251213-3BC7-419A-9DC9-504F231B425A}" type="presParOf" srcId="{569BF121-A8F1-4803-B84B-A0DEEF688B76}" destId="{D812EF7A-72D4-4A29-991A-D710480012C1}" srcOrd="2" destOrd="0" presId="urn:microsoft.com/office/officeart/2005/8/layout/chevron2"/>
    <dgm:cxn modelId="{B2D514A4-61DE-4FE9-AFB7-F67D273452C5}" type="presParOf" srcId="{D812EF7A-72D4-4A29-991A-D710480012C1}" destId="{4D53AE00-6315-49F5-B1A6-EF0D3B1F26E6}" srcOrd="0" destOrd="0" presId="urn:microsoft.com/office/officeart/2005/8/layout/chevron2"/>
    <dgm:cxn modelId="{87EC2FD3-F367-47CD-BBCF-66163FE431CB}" type="presParOf" srcId="{D812EF7A-72D4-4A29-991A-D710480012C1}" destId="{C789AE64-7274-4478-90BF-0990CC61307D}" srcOrd="1" destOrd="0" presId="urn:microsoft.com/office/officeart/2005/8/layout/chevron2"/>
    <dgm:cxn modelId="{D3F7A883-5474-41AA-969F-11FA21F40CF6}" type="presParOf" srcId="{569BF121-A8F1-4803-B84B-A0DEEF688B76}" destId="{F4F62FB4-D150-460E-A756-3D3E8AB2CF5C}" srcOrd="3" destOrd="0" presId="urn:microsoft.com/office/officeart/2005/8/layout/chevron2"/>
    <dgm:cxn modelId="{0EBB494D-6008-4565-BF4B-C9EE5B17071F}" type="presParOf" srcId="{569BF121-A8F1-4803-B84B-A0DEEF688B76}" destId="{9594E300-A41C-4918-BD8D-F3156C2FBC37}" srcOrd="4" destOrd="0" presId="urn:microsoft.com/office/officeart/2005/8/layout/chevron2"/>
    <dgm:cxn modelId="{653E4736-48D5-400F-B709-96A71BA07FE8}" type="presParOf" srcId="{9594E300-A41C-4918-BD8D-F3156C2FBC37}" destId="{D468C955-A579-43A4-9EB6-D25C84B67C9E}" srcOrd="0" destOrd="0" presId="urn:microsoft.com/office/officeart/2005/8/layout/chevron2"/>
    <dgm:cxn modelId="{A17FFF27-BD91-4180-8A94-2D6B39A269BB}" type="presParOf" srcId="{9594E300-A41C-4918-BD8D-F3156C2FBC37}" destId="{39D0E188-E144-4C22-968D-AEB7A1F3963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39CF3F-4570-4FE7-8D78-0A5C121E530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30B7D4CD-2E1E-49AE-AD54-7FB4A99135DC}">
      <dgm:prSet phldrT="[Text]" custT="1"/>
      <dgm:spPr/>
      <dgm:t>
        <a:bodyPr/>
        <a:lstStyle/>
        <a:p>
          <a:r>
            <a:rPr lang="de-DE" sz="2000" dirty="0"/>
            <a:t>Planungs-</a:t>
          </a:r>
        </a:p>
        <a:p>
          <a:r>
            <a:rPr lang="de-DE" sz="2000" dirty="0" err="1"/>
            <a:t>gespräch</a:t>
          </a:r>
          <a:endParaRPr lang="de-DE" sz="2000" dirty="0"/>
        </a:p>
      </dgm:t>
    </dgm:pt>
    <dgm:pt modelId="{1CD6C07E-FE7B-45A0-8C00-CA4D315EDE6B}" type="parTrans" cxnId="{72A61AF6-9C43-425C-A1C9-AB5FB742E7F7}">
      <dgm:prSet/>
      <dgm:spPr/>
      <dgm:t>
        <a:bodyPr/>
        <a:lstStyle/>
        <a:p>
          <a:endParaRPr lang="de-DE"/>
        </a:p>
      </dgm:t>
    </dgm:pt>
    <dgm:pt modelId="{83D0C734-B313-4353-A633-C6D01E65E157}" type="sibTrans" cxnId="{72A61AF6-9C43-425C-A1C9-AB5FB742E7F7}">
      <dgm:prSet/>
      <dgm:spPr/>
      <dgm:t>
        <a:bodyPr/>
        <a:lstStyle/>
        <a:p>
          <a:endParaRPr lang="de-DE"/>
        </a:p>
      </dgm:t>
    </dgm:pt>
    <dgm:pt modelId="{DED67756-596C-4F54-841B-737E42B920A2}">
      <dgm:prSet phldrT="[Text]" custT="1"/>
      <dgm:spPr/>
      <dgm:t>
        <a:bodyPr/>
        <a:lstStyle/>
        <a:p>
          <a:r>
            <a:rPr lang="de-DE" sz="1500" dirty="0"/>
            <a:t>Wahrscheinlich </a:t>
          </a:r>
          <a:r>
            <a:rPr lang="de-DE" sz="1800" b="1" dirty="0">
              <a:highlight>
                <a:srgbClr val="FFFF00"/>
              </a:highlight>
            </a:rPr>
            <a:t>vor den Sommerferien</a:t>
          </a:r>
        </a:p>
      </dgm:t>
    </dgm:pt>
    <dgm:pt modelId="{576B8304-F7BA-4754-9036-62A10192646B}" type="parTrans" cxnId="{52F2A746-F34C-4407-8B5A-5D5DCB5C5C20}">
      <dgm:prSet/>
      <dgm:spPr/>
      <dgm:t>
        <a:bodyPr/>
        <a:lstStyle/>
        <a:p>
          <a:endParaRPr lang="de-DE"/>
        </a:p>
      </dgm:t>
    </dgm:pt>
    <dgm:pt modelId="{35E43BA2-632C-472F-97C4-5D254748D9A4}" type="sibTrans" cxnId="{52F2A746-F34C-4407-8B5A-5D5DCB5C5C20}">
      <dgm:prSet/>
      <dgm:spPr/>
      <dgm:t>
        <a:bodyPr/>
        <a:lstStyle/>
        <a:p>
          <a:endParaRPr lang="de-DE"/>
        </a:p>
      </dgm:t>
    </dgm:pt>
    <dgm:pt modelId="{17EC01CC-5D3C-4491-9758-FDC2BC3FC104}">
      <dgm:prSet phldrT="[Text]" custT="1"/>
      <dgm:spPr/>
      <dgm:t>
        <a:bodyPr/>
        <a:lstStyle/>
        <a:p>
          <a:r>
            <a:rPr lang="de-DE" sz="1800" dirty="0"/>
            <a:t>Informations-</a:t>
          </a:r>
        </a:p>
        <a:p>
          <a:r>
            <a:rPr lang="de-DE" sz="1800" dirty="0" err="1"/>
            <a:t>veranstaltung</a:t>
          </a:r>
          <a:r>
            <a:rPr lang="de-DE" sz="1800" dirty="0"/>
            <a:t> II</a:t>
          </a:r>
        </a:p>
      </dgm:t>
    </dgm:pt>
    <dgm:pt modelId="{75325A7E-1050-4BD4-8688-C44E54D69148}" type="parTrans" cxnId="{97DFCD53-77B6-48D8-A6E7-B06740288C21}">
      <dgm:prSet/>
      <dgm:spPr/>
      <dgm:t>
        <a:bodyPr/>
        <a:lstStyle/>
        <a:p>
          <a:endParaRPr lang="de-DE"/>
        </a:p>
      </dgm:t>
    </dgm:pt>
    <dgm:pt modelId="{2D1E279A-557C-4CE3-974F-9AD2C751A969}" type="sibTrans" cxnId="{97DFCD53-77B6-48D8-A6E7-B06740288C21}">
      <dgm:prSet/>
      <dgm:spPr/>
      <dgm:t>
        <a:bodyPr/>
        <a:lstStyle/>
        <a:p>
          <a:endParaRPr lang="de-DE"/>
        </a:p>
      </dgm:t>
    </dgm:pt>
    <dgm:pt modelId="{E1F58FED-F912-44F0-BB06-F044CCCDCEDA}">
      <dgm:prSet phldrT="[Text]" custT="1"/>
      <dgm:spPr/>
      <dgm:t>
        <a:bodyPr/>
        <a:lstStyle/>
        <a:p>
          <a:r>
            <a:rPr lang="de-DE" sz="1500" dirty="0"/>
            <a:t>Findet am </a:t>
          </a:r>
          <a:r>
            <a:rPr lang="de-DE" sz="1800" b="1" dirty="0">
              <a:highlight>
                <a:srgbClr val="FFFF00"/>
              </a:highlight>
            </a:rPr>
            <a:t>Nachmittag im Anschluss an das Planungsgespräch </a:t>
          </a:r>
          <a:r>
            <a:rPr lang="de-DE" sz="1500" dirty="0"/>
            <a:t>statt</a:t>
          </a:r>
        </a:p>
      </dgm:t>
    </dgm:pt>
    <dgm:pt modelId="{15F6E10D-BF23-4115-AB37-6D216DB1F41B}" type="parTrans" cxnId="{169D03D8-D57F-4F0B-B66C-B708E8EB9315}">
      <dgm:prSet/>
      <dgm:spPr/>
      <dgm:t>
        <a:bodyPr/>
        <a:lstStyle/>
        <a:p>
          <a:endParaRPr lang="de-DE"/>
        </a:p>
      </dgm:t>
    </dgm:pt>
    <dgm:pt modelId="{6DB65FA2-282E-40C4-89F1-E1B370E40217}" type="sibTrans" cxnId="{169D03D8-D57F-4F0B-B66C-B708E8EB9315}">
      <dgm:prSet/>
      <dgm:spPr/>
      <dgm:t>
        <a:bodyPr/>
        <a:lstStyle/>
        <a:p>
          <a:endParaRPr lang="de-DE"/>
        </a:p>
      </dgm:t>
    </dgm:pt>
    <dgm:pt modelId="{79A473D4-1DD4-4D42-A21E-B444DEBAFC0E}">
      <dgm:prSet phldrT="[Text]"/>
      <dgm:spPr/>
      <dgm:t>
        <a:bodyPr/>
        <a:lstStyle/>
        <a:p>
          <a:r>
            <a:rPr lang="de-DE" dirty="0"/>
            <a:t>Hospitation/</a:t>
          </a:r>
        </a:p>
        <a:p>
          <a:r>
            <a:rPr lang="de-DE" dirty="0"/>
            <a:t>Interviews</a:t>
          </a:r>
        </a:p>
      </dgm:t>
    </dgm:pt>
    <dgm:pt modelId="{C2E27CD8-8DB7-4EBC-8C23-9DEC734F0454}" type="parTrans" cxnId="{CCADB850-97A8-486E-BE50-52F624D9F9A0}">
      <dgm:prSet/>
      <dgm:spPr/>
      <dgm:t>
        <a:bodyPr/>
        <a:lstStyle/>
        <a:p>
          <a:endParaRPr lang="de-DE"/>
        </a:p>
      </dgm:t>
    </dgm:pt>
    <dgm:pt modelId="{6356AAAC-7075-4B61-95DA-C4EDFE094D9C}" type="sibTrans" cxnId="{CCADB850-97A8-486E-BE50-52F624D9F9A0}">
      <dgm:prSet/>
      <dgm:spPr/>
      <dgm:t>
        <a:bodyPr/>
        <a:lstStyle/>
        <a:p>
          <a:endParaRPr lang="de-DE"/>
        </a:p>
      </dgm:t>
    </dgm:pt>
    <dgm:pt modelId="{7D1ACEAE-CEA6-4E69-9871-2F36919325B8}">
      <dgm:prSet phldrT="[Text]" custT="1"/>
      <dgm:spPr/>
      <dgm:t>
        <a:bodyPr/>
        <a:lstStyle/>
        <a:p>
          <a:r>
            <a:rPr lang="de-DE" sz="1500" dirty="0"/>
            <a:t>Wahrscheinlich </a:t>
          </a:r>
          <a:r>
            <a:rPr lang="de-DE" sz="1800" b="1" dirty="0">
              <a:highlight>
                <a:srgbClr val="FFFF00"/>
              </a:highlight>
            </a:rPr>
            <a:t>02.09-06.09.24</a:t>
          </a:r>
        </a:p>
      </dgm:t>
    </dgm:pt>
    <dgm:pt modelId="{C16F40BE-F59D-4081-AE39-7A3A69315040}" type="parTrans" cxnId="{60200194-9FB9-4DC1-A37A-A1036334742B}">
      <dgm:prSet/>
      <dgm:spPr/>
      <dgm:t>
        <a:bodyPr/>
        <a:lstStyle/>
        <a:p>
          <a:endParaRPr lang="de-DE"/>
        </a:p>
      </dgm:t>
    </dgm:pt>
    <dgm:pt modelId="{C4C56536-2EAB-4E7A-A7DA-0D951C8D266C}" type="sibTrans" cxnId="{60200194-9FB9-4DC1-A37A-A1036334742B}">
      <dgm:prSet/>
      <dgm:spPr/>
      <dgm:t>
        <a:bodyPr/>
        <a:lstStyle/>
        <a:p>
          <a:endParaRPr lang="de-DE"/>
        </a:p>
      </dgm:t>
    </dgm:pt>
    <dgm:pt modelId="{F6F0845E-B0AF-4805-8EF1-DD0AFDCE8139}">
      <dgm:prSet phldrT="[Text]"/>
      <dgm:spPr/>
      <dgm:t>
        <a:bodyPr/>
        <a:lstStyle/>
        <a:p>
          <a:r>
            <a:rPr lang="de-DE" sz="1500" dirty="0"/>
            <a:t>Interviews mit Lehrkräften, </a:t>
          </a:r>
          <a:r>
            <a:rPr lang="de-DE" sz="1500" dirty="0" err="1"/>
            <a:t>SuS</a:t>
          </a:r>
          <a:r>
            <a:rPr lang="de-DE" sz="1500" dirty="0"/>
            <a:t>, Eltern, weiteres päd. Personal, SL</a:t>
          </a:r>
        </a:p>
      </dgm:t>
    </dgm:pt>
    <dgm:pt modelId="{843B0187-D712-48AD-8A4E-14C6028FC60E}" type="parTrans" cxnId="{1C660D1C-C166-4301-8C28-A3AE6693AF8A}">
      <dgm:prSet/>
      <dgm:spPr/>
      <dgm:t>
        <a:bodyPr/>
        <a:lstStyle/>
        <a:p>
          <a:endParaRPr lang="de-DE"/>
        </a:p>
      </dgm:t>
    </dgm:pt>
    <dgm:pt modelId="{ED49A124-126B-4E76-A0D6-084782719DBF}" type="sibTrans" cxnId="{1C660D1C-C166-4301-8C28-A3AE6693AF8A}">
      <dgm:prSet/>
      <dgm:spPr/>
      <dgm:t>
        <a:bodyPr/>
        <a:lstStyle/>
        <a:p>
          <a:endParaRPr lang="de-DE"/>
        </a:p>
      </dgm:t>
    </dgm:pt>
    <dgm:pt modelId="{4FA24E39-890B-4D91-A8A2-0519E20C332F}">
      <dgm:prSet phldrT="[Text]"/>
      <dgm:spPr/>
      <dgm:t>
        <a:bodyPr/>
        <a:lstStyle/>
        <a:p>
          <a:r>
            <a:rPr lang="de-DE" sz="1500" dirty="0"/>
            <a:t>Ca. 20 Min. Unterrichtsbeobachtung mit U-Beobachtungsbogen</a:t>
          </a:r>
        </a:p>
      </dgm:t>
    </dgm:pt>
    <dgm:pt modelId="{134772C9-2026-4C7B-9708-4BA695A96570}" type="parTrans" cxnId="{A6155EBA-698D-4AA0-B480-AB729F0D9DCC}">
      <dgm:prSet/>
      <dgm:spPr/>
      <dgm:t>
        <a:bodyPr/>
        <a:lstStyle/>
        <a:p>
          <a:endParaRPr lang="de-DE"/>
        </a:p>
      </dgm:t>
    </dgm:pt>
    <dgm:pt modelId="{42165FC3-26AD-43BB-9A36-DDC9D7F16B29}" type="sibTrans" cxnId="{A6155EBA-698D-4AA0-B480-AB729F0D9DCC}">
      <dgm:prSet/>
      <dgm:spPr/>
      <dgm:t>
        <a:bodyPr/>
        <a:lstStyle/>
        <a:p>
          <a:endParaRPr lang="de-DE"/>
        </a:p>
      </dgm:t>
    </dgm:pt>
    <dgm:pt modelId="{4E3AC42A-D82C-4781-BB8A-1DB083E92D7D}" type="pres">
      <dgm:prSet presAssocID="{DB39CF3F-4570-4FE7-8D78-0A5C121E5306}" presName="linearFlow" presStyleCnt="0">
        <dgm:presLayoutVars>
          <dgm:dir/>
          <dgm:animLvl val="lvl"/>
          <dgm:resizeHandles val="exact"/>
        </dgm:presLayoutVars>
      </dgm:prSet>
      <dgm:spPr/>
    </dgm:pt>
    <dgm:pt modelId="{05AC4FE1-9E3C-43CD-948D-478F3333AFD1}" type="pres">
      <dgm:prSet presAssocID="{30B7D4CD-2E1E-49AE-AD54-7FB4A99135DC}" presName="composite" presStyleCnt="0"/>
      <dgm:spPr/>
    </dgm:pt>
    <dgm:pt modelId="{E6EF1A96-87C4-46A4-B223-87042E8F5420}" type="pres">
      <dgm:prSet presAssocID="{30B7D4CD-2E1E-49AE-AD54-7FB4A99135DC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30DA60D4-7E77-4501-AD6D-45F747FD694E}" type="pres">
      <dgm:prSet presAssocID="{30B7D4CD-2E1E-49AE-AD54-7FB4A99135DC}" presName="descendantText" presStyleLbl="alignAcc1" presStyleIdx="0" presStyleCnt="3">
        <dgm:presLayoutVars>
          <dgm:bulletEnabled val="1"/>
        </dgm:presLayoutVars>
      </dgm:prSet>
      <dgm:spPr/>
    </dgm:pt>
    <dgm:pt modelId="{8DD243F6-7C0A-468E-AC1F-E7777640F325}" type="pres">
      <dgm:prSet presAssocID="{83D0C734-B313-4353-A633-C6D01E65E157}" presName="sp" presStyleCnt="0"/>
      <dgm:spPr/>
    </dgm:pt>
    <dgm:pt modelId="{2FB024D4-40DA-45DE-8262-5696F9D876AE}" type="pres">
      <dgm:prSet presAssocID="{17EC01CC-5D3C-4491-9758-FDC2BC3FC104}" presName="composite" presStyleCnt="0"/>
      <dgm:spPr/>
    </dgm:pt>
    <dgm:pt modelId="{ACC47629-B3F3-4EB3-9979-2AAFE1A77485}" type="pres">
      <dgm:prSet presAssocID="{17EC01CC-5D3C-4491-9758-FDC2BC3FC104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5756D99A-73E0-4819-9820-2F9F2072625D}" type="pres">
      <dgm:prSet presAssocID="{17EC01CC-5D3C-4491-9758-FDC2BC3FC104}" presName="descendantText" presStyleLbl="alignAcc1" presStyleIdx="1" presStyleCnt="3">
        <dgm:presLayoutVars>
          <dgm:bulletEnabled val="1"/>
        </dgm:presLayoutVars>
      </dgm:prSet>
      <dgm:spPr/>
    </dgm:pt>
    <dgm:pt modelId="{6F0EAF40-BB43-48E7-BD74-BE974809B643}" type="pres">
      <dgm:prSet presAssocID="{2D1E279A-557C-4CE3-974F-9AD2C751A969}" presName="sp" presStyleCnt="0"/>
      <dgm:spPr/>
    </dgm:pt>
    <dgm:pt modelId="{CD77F8F5-7536-44F0-98C9-20DD6D5E2B47}" type="pres">
      <dgm:prSet presAssocID="{79A473D4-1DD4-4D42-A21E-B444DEBAFC0E}" presName="composite" presStyleCnt="0"/>
      <dgm:spPr/>
    </dgm:pt>
    <dgm:pt modelId="{F08F966B-05DB-41E4-A192-8725C1223640}" type="pres">
      <dgm:prSet presAssocID="{79A473D4-1DD4-4D42-A21E-B444DEBAFC0E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CE7A9C37-FE76-4A2E-B4A0-6C1DEB32E8D0}" type="pres">
      <dgm:prSet presAssocID="{79A473D4-1DD4-4D42-A21E-B444DEBAFC0E}" presName="descendantText" presStyleLbl="alignAcc1" presStyleIdx="2" presStyleCnt="3" custLinFactNeighborX="0" custLinFactNeighborY="3467">
        <dgm:presLayoutVars>
          <dgm:bulletEnabled val="1"/>
        </dgm:presLayoutVars>
      </dgm:prSet>
      <dgm:spPr/>
    </dgm:pt>
  </dgm:ptLst>
  <dgm:cxnLst>
    <dgm:cxn modelId="{A10E260E-62E0-4A40-B49F-1277FD702351}" type="presOf" srcId="{30B7D4CD-2E1E-49AE-AD54-7FB4A99135DC}" destId="{E6EF1A96-87C4-46A4-B223-87042E8F5420}" srcOrd="0" destOrd="0" presId="urn:microsoft.com/office/officeart/2005/8/layout/chevron2"/>
    <dgm:cxn modelId="{7FB74512-3C20-4F55-AA10-4F733A5CA37B}" type="presOf" srcId="{7D1ACEAE-CEA6-4E69-9871-2F36919325B8}" destId="{CE7A9C37-FE76-4A2E-B4A0-6C1DEB32E8D0}" srcOrd="0" destOrd="0" presId="urn:microsoft.com/office/officeart/2005/8/layout/chevron2"/>
    <dgm:cxn modelId="{1C660D1C-C166-4301-8C28-A3AE6693AF8A}" srcId="{79A473D4-1DD4-4D42-A21E-B444DEBAFC0E}" destId="{F6F0845E-B0AF-4805-8EF1-DD0AFDCE8139}" srcOrd="2" destOrd="0" parTransId="{843B0187-D712-48AD-8A4E-14C6028FC60E}" sibTransId="{ED49A124-126B-4E76-A0D6-084782719DBF}"/>
    <dgm:cxn modelId="{FA11211F-27E2-4368-8329-7D9F1F65C7CF}" type="presOf" srcId="{DB39CF3F-4570-4FE7-8D78-0A5C121E5306}" destId="{4E3AC42A-D82C-4781-BB8A-1DB083E92D7D}" srcOrd="0" destOrd="0" presId="urn:microsoft.com/office/officeart/2005/8/layout/chevron2"/>
    <dgm:cxn modelId="{48420923-F38E-4234-9B1A-71BF39DBAF34}" type="presOf" srcId="{4FA24E39-890B-4D91-A8A2-0519E20C332F}" destId="{CE7A9C37-FE76-4A2E-B4A0-6C1DEB32E8D0}" srcOrd="0" destOrd="1" presId="urn:microsoft.com/office/officeart/2005/8/layout/chevron2"/>
    <dgm:cxn modelId="{36B17C23-8DDE-4807-816E-FDAA6C090C27}" type="presOf" srcId="{DED67756-596C-4F54-841B-737E42B920A2}" destId="{30DA60D4-7E77-4501-AD6D-45F747FD694E}" srcOrd="0" destOrd="0" presId="urn:microsoft.com/office/officeart/2005/8/layout/chevron2"/>
    <dgm:cxn modelId="{8CC6F340-8DAE-454F-BCE1-42838FCA09C9}" type="presOf" srcId="{E1F58FED-F912-44F0-BB06-F044CCCDCEDA}" destId="{5756D99A-73E0-4819-9820-2F9F2072625D}" srcOrd="0" destOrd="0" presId="urn:microsoft.com/office/officeart/2005/8/layout/chevron2"/>
    <dgm:cxn modelId="{979C285E-7441-4808-9AE5-0D539664D392}" type="presOf" srcId="{79A473D4-1DD4-4D42-A21E-B444DEBAFC0E}" destId="{F08F966B-05DB-41E4-A192-8725C1223640}" srcOrd="0" destOrd="0" presId="urn:microsoft.com/office/officeart/2005/8/layout/chevron2"/>
    <dgm:cxn modelId="{CB4C0D66-1274-4E4A-BB70-88F448610155}" type="presOf" srcId="{F6F0845E-B0AF-4805-8EF1-DD0AFDCE8139}" destId="{CE7A9C37-FE76-4A2E-B4A0-6C1DEB32E8D0}" srcOrd="0" destOrd="2" presId="urn:microsoft.com/office/officeart/2005/8/layout/chevron2"/>
    <dgm:cxn modelId="{52F2A746-F34C-4407-8B5A-5D5DCB5C5C20}" srcId="{30B7D4CD-2E1E-49AE-AD54-7FB4A99135DC}" destId="{DED67756-596C-4F54-841B-737E42B920A2}" srcOrd="0" destOrd="0" parTransId="{576B8304-F7BA-4754-9036-62A10192646B}" sibTransId="{35E43BA2-632C-472F-97C4-5D254748D9A4}"/>
    <dgm:cxn modelId="{CCADB850-97A8-486E-BE50-52F624D9F9A0}" srcId="{DB39CF3F-4570-4FE7-8D78-0A5C121E5306}" destId="{79A473D4-1DD4-4D42-A21E-B444DEBAFC0E}" srcOrd="2" destOrd="0" parTransId="{C2E27CD8-8DB7-4EBC-8C23-9DEC734F0454}" sibTransId="{6356AAAC-7075-4B61-95DA-C4EDFE094D9C}"/>
    <dgm:cxn modelId="{97DFCD53-77B6-48D8-A6E7-B06740288C21}" srcId="{DB39CF3F-4570-4FE7-8D78-0A5C121E5306}" destId="{17EC01CC-5D3C-4491-9758-FDC2BC3FC104}" srcOrd="1" destOrd="0" parTransId="{75325A7E-1050-4BD4-8688-C44E54D69148}" sibTransId="{2D1E279A-557C-4CE3-974F-9AD2C751A969}"/>
    <dgm:cxn modelId="{60200194-9FB9-4DC1-A37A-A1036334742B}" srcId="{79A473D4-1DD4-4D42-A21E-B444DEBAFC0E}" destId="{7D1ACEAE-CEA6-4E69-9871-2F36919325B8}" srcOrd="0" destOrd="0" parTransId="{C16F40BE-F59D-4081-AE39-7A3A69315040}" sibTransId="{C4C56536-2EAB-4E7A-A7DA-0D951C8D266C}"/>
    <dgm:cxn modelId="{A6155EBA-698D-4AA0-B480-AB729F0D9DCC}" srcId="{79A473D4-1DD4-4D42-A21E-B444DEBAFC0E}" destId="{4FA24E39-890B-4D91-A8A2-0519E20C332F}" srcOrd="1" destOrd="0" parTransId="{134772C9-2026-4C7B-9708-4BA695A96570}" sibTransId="{42165FC3-26AD-43BB-9A36-DDC9D7F16B29}"/>
    <dgm:cxn modelId="{6196EBD2-4927-4E9A-AA83-5768C503867F}" type="presOf" srcId="{17EC01CC-5D3C-4491-9758-FDC2BC3FC104}" destId="{ACC47629-B3F3-4EB3-9979-2AAFE1A77485}" srcOrd="0" destOrd="0" presId="urn:microsoft.com/office/officeart/2005/8/layout/chevron2"/>
    <dgm:cxn modelId="{169D03D8-D57F-4F0B-B66C-B708E8EB9315}" srcId="{17EC01CC-5D3C-4491-9758-FDC2BC3FC104}" destId="{E1F58FED-F912-44F0-BB06-F044CCCDCEDA}" srcOrd="0" destOrd="0" parTransId="{15F6E10D-BF23-4115-AB37-6D216DB1F41B}" sibTransId="{6DB65FA2-282E-40C4-89F1-E1B370E40217}"/>
    <dgm:cxn modelId="{72A61AF6-9C43-425C-A1C9-AB5FB742E7F7}" srcId="{DB39CF3F-4570-4FE7-8D78-0A5C121E5306}" destId="{30B7D4CD-2E1E-49AE-AD54-7FB4A99135DC}" srcOrd="0" destOrd="0" parTransId="{1CD6C07E-FE7B-45A0-8C00-CA4D315EDE6B}" sibTransId="{83D0C734-B313-4353-A633-C6D01E65E157}"/>
    <dgm:cxn modelId="{E03B8B91-80C8-42BB-86CE-11DAC79E7136}" type="presParOf" srcId="{4E3AC42A-D82C-4781-BB8A-1DB083E92D7D}" destId="{05AC4FE1-9E3C-43CD-948D-478F3333AFD1}" srcOrd="0" destOrd="0" presId="urn:microsoft.com/office/officeart/2005/8/layout/chevron2"/>
    <dgm:cxn modelId="{3B88FFE0-B5A9-42E4-9509-374CFC00974A}" type="presParOf" srcId="{05AC4FE1-9E3C-43CD-948D-478F3333AFD1}" destId="{E6EF1A96-87C4-46A4-B223-87042E8F5420}" srcOrd="0" destOrd="0" presId="urn:microsoft.com/office/officeart/2005/8/layout/chevron2"/>
    <dgm:cxn modelId="{4C8BA2FE-1BA8-47E7-89A5-7CCD4789842E}" type="presParOf" srcId="{05AC4FE1-9E3C-43CD-948D-478F3333AFD1}" destId="{30DA60D4-7E77-4501-AD6D-45F747FD694E}" srcOrd="1" destOrd="0" presId="urn:microsoft.com/office/officeart/2005/8/layout/chevron2"/>
    <dgm:cxn modelId="{3C7BC075-F3F0-4562-A128-F412B2F757BA}" type="presParOf" srcId="{4E3AC42A-D82C-4781-BB8A-1DB083E92D7D}" destId="{8DD243F6-7C0A-468E-AC1F-E7777640F325}" srcOrd="1" destOrd="0" presId="urn:microsoft.com/office/officeart/2005/8/layout/chevron2"/>
    <dgm:cxn modelId="{83EBC171-1A75-44EA-974D-C3D1625DB2CC}" type="presParOf" srcId="{4E3AC42A-D82C-4781-BB8A-1DB083E92D7D}" destId="{2FB024D4-40DA-45DE-8262-5696F9D876AE}" srcOrd="2" destOrd="0" presId="urn:microsoft.com/office/officeart/2005/8/layout/chevron2"/>
    <dgm:cxn modelId="{D0AE614E-4C6E-4E72-9FCF-D84713642288}" type="presParOf" srcId="{2FB024D4-40DA-45DE-8262-5696F9D876AE}" destId="{ACC47629-B3F3-4EB3-9979-2AAFE1A77485}" srcOrd="0" destOrd="0" presId="urn:microsoft.com/office/officeart/2005/8/layout/chevron2"/>
    <dgm:cxn modelId="{A3D23132-C45A-4BFB-9CD0-D3485D37DE19}" type="presParOf" srcId="{2FB024D4-40DA-45DE-8262-5696F9D876AE}" destId="{5756D99A-73E0-4819-9820-2F9F2072625D}" srcOrd="1" destOrd="0" presId="urn:microsoft.com/office/officeart/2005/8/layout/chevron2"/>
    <dgm:cxn modelId="{A8545007-73FE-4477-AFB9-A3387175CC58}" type="presParOf" srcId="{4E3AC42A-D82C-4781-BB8A-1DB083E92D7D}" destId="{6F0EAF40-BB43-48E7-BD74-BE974809B643}" srcOrd="3" destOrd="0" presId="urn:microsoft.com/office/officeart/2005/8/layout/chevron2"/>
    <dgm:cxn modelId="{35FB99C4-8D32-4AE0-9125-DBCFF373BA51}" type="presParOf" srcId="{4E3AC42A-D82C-4781-BB8A-1DB083E92D7D}" destId="{CD77F8F5-7536-44F0-98C9-20DD6D5E2B47}" srcOrd="4" destOrd="0" presId="urn:microsoft.com/office/officeart/2005/8/layout/chevron2"/>
    <dgm:cxn modelId="{5F37655C-DCF3-42AF-B96A-D3A2DCF1D926}" type="presParOf" srcId="{CD77F8F5-7536-44F0-98C9-20DD6D5E2B47}" destId="{F08F966B-05DB-41E4-A192-8725C1223640}" srcOrd="0" destOrd="0" presId="urn:microsoft.com/office/officeart/2005/8/layout/chevron2"/>
    <dgm:cxn modelId="{59FCFFE2-08DF-4DB9-8807-E489E4CCB097}" type="presParOf" srcId="{CD77F8F5-7536-44F0-98C9-20DD6D5E2B47}" destId="{CE7A9C37-FE76-4A2E-B4A0-6C1DEB32E8D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B69FFA-AB33-4F12-9013-79E0F2264B6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7F551E42-435E-4A24-BF74-B6A8C07247EA}">
      <dgm:prSet phldrT="[Text]" custT="1"/>
      <dgm:spPr/>
      <dgm:t>
        <a:bodyPr/>
        <a:lstStyle/>
        <a:p>
          <a:r>
            <a:rPr lang="de-DE" sz="1800" dirty="0"/>
            <a:t>Bericht</a:t>
          </a:r>
        </a:p>
      </dgm:t>
    </dgm:pt>
    <dgm:pt modelId="{90A62106-A457-4F3D-AF66-BC7C3A253C44}" type="parTrans" cxnId="{2B28AB74-E27A-4233-A222-CA6D6A142DC7}">
      <dgm:prSet/>
      <dgm:spPr/>
      <dgm:t>
        <a:bodyPr/>
        <a:lstStyle/>
        <a:p>
          <a:endParaRPr lang="de-DE"/>
        </a:p>
      </dgm:t>
    </dgm:pt>
    <dgm:pt modelId="{5D1FBB17-8034-444B-A1A5-A337F46C166A}" type="sibTrans" cxnId="{2B28AB74-E27A-4233-A222-CA6D6A142DC7}">
      <dgm:prSet/>
      <dgm:spPr/>
      <dgm:t>
        <a:bodyPr/>
        <a:lstStyle/>
        <a:p>
          <a:endParaRPr lang="de-DE"/>
        </a:p>
      </dgm:t>
    </dgm:pt>
    <dgm:pt modelId="{39208E5B-D38E-4B97-A683-9F1C78D6628F}">
      <dgm:prSet phldrT="[Text]"/>
      <dgm:spPr/>
      <dgm:t>
        <a:bodyPr/>
        <a:lstStyle/>
        <a:p>
          <a:endParaRPr lang="de-DE" dirty="0"/>
        </a:p>
      </dgm:t>
    </dgm:pt>
    <dgm:pt modelId="{0C372E0E-83F8-4E7F-B814-193DC6E1F63E}" type="parTrans" cxnId="{3054DF51-0878-460F-90CB-C8D8E5939A8E}">
      <dgm:prSet/>
      <dgm:spPr/>
      <dgm:t>
        <a:bodyPr/>
        <a:lstStyle/>
        <a:p>
          <a:endParaRPr lang="de-DE"/>
        </a:p>
      </dgm:t>
    </dgm:pt>
    <dgm:pt modelId="{C0E7A6BA-84DD-437C-850C-60F8FA7FC415}" type="sibTrans" cxnId="{3054DF51-0878-460F-90CB-C8D8E5939A8E}">
      <dgm:prSet/>
      <dgm:spPr/>
      <dgm:t>
        <a:bodyPr/>
        <a:lstStyle/>
        <a:p>
          <a:endParaRPr lang="de-DE"/>
        </a:p>
      </dgm:t>
    </dgm:pt>
    <dgm:pt modelId="{CC0AF832-A12D-4DB2-85A0-F76EA9834528}">
      <dgm:prSet phldrT="[Text]" custT="1"/>
      <dgm:spPr/>
      <dgm:t>
        <a:bodyPr/>
        <a:lstStyle/>
        <a:p>
          <a:r>
            <a:rPr lang="de-DE" sz="1800" dirty="0"/>
            <a:t>Übergabe-gespräch</a:t>
          </a:r>
        </a:p>
      </dgm:t>
    </dgm:pt>
    <dgm:pt modelId="{51729827-792E-44A5-A342-1A6A776E1BD6}" type="parTrans" cxnId="{46C0D1DC-CC00-48EF-8834-24F219A4B2B5}">
      <dgm:prSet/>
      <dgm:spPr/>
      <dgm:t>
        <a:bodyPr/>
        <a:lstStyle/>
        <a:p>
          <a:endParaRPr lang="de-DE"/>
        </a:p>
      </dgm:t>
    </dgm:pt>
    <dgm:pt modelId="{4EA23113-C390-4E06-93E0-40C1377737DF}" type="sibTrans" cxnId="{46C0D1DC-CC00-48EF-8834-24F219A4B2B5}">
      <dgm:prSet/>
      <dgm:spPr/>
      <dgm:t>
        <a:bodyPr/>
        <a:lstStyle/>
        <a:p>
          <a:endParaRPr lang="de-DE"/>
        </a:p>
      </dgm:t>
    </dgm:pt>
    <dgm:pt modelId="{66C51376-2079-4341-A631-F3468E4B5485}">
      <dgm:prSet phldrT="[Text]"/>
      <dgm:spPr/>
      <dgm:t>
        <a:bodyPr/>
        <a:lstStyle/>
        <a:p>
          <a:endParaRPr lang="de-DE" dirty="0"/>
        </a:p>
      </dgm:t>
    </dgm:pt>
    <dgm:pt modelId="{186A0B5F-BBB5-4FAF-9CF7-DBED4ADBD18A}" type="parTrans" cxnId="{33DA141B-89B2-4A95-A1F4-C3776F75DBB1}">
      <dgm:prSet/>
      <dgm:spPr/>
      <dgm:t>
        <a:bodyPr/>
        <a:lstStyle/>
        <a:p>
          <a:endParaRPr lang="de-DE"/>
        </a:p>
      </dgm:t>
    </dgm:pt>
    <dgm:pt modelId="{CBC0F8DB-3A27-4CB8-AD9A-632DE400C984}" type="sibTrans" cxnId="{33DA141B-89B2-4A95-A1F4-C3776F75DBB1}">
      <dgm:prSet/>
      <dgm:spPr/>
      <dgm:t>
        <a:bodyPr/>
        <a:lstStyle/>
        <a:p>
          <a:endParaRPr lang="de-DE"/>
        </a:p>
      </dgm:t>
    </dgm:pt>
    <dgm:pt modelId="{58219FC9-7952-4584-B959-E227FC2F4870}">
      <dgm:prSet phldrT="[Text]" custT="1"/>
      <dgm:spPr/>
      <dgm:t>
        <a:bodyPr/>
        <a:lstStyle/>
        <a:p>
          <a:r>
            <a:rPr lang="de-DE" sz="1800" dirty="0"/>
            <a:t>Zielverein-</a:t>
          </a:r>
          <a:r>
            <a:rPr lang="de-DE" sz="1800" dirty="0" err="1"/>
            <a:t>barung</a:t>
          </a:r>
          <a:endParaRPr lang="de-DE" sz="1800" dirty="0"/>
        </a:p>
      </dgm:t>
    </dgm:pt>
    <dgm:pt modelId="{078F3AE2-D17E-4E74-807D-7F84B6BCB992}" type="parTrans" cxnId="{AF20E845-D09B-415D-B57B-510B105A7AEF}">
      <dgm:prSet/>
      <dgm:spPr/>
      <dgm:t>
        <a:bodyPr/>
        <a:lstStyle/>
        <a:p>
          <a:endParaRPr lang="de-DE"/>
        </a:p>
      </dgm:t>
    </dgm:pt>
    <dgm:pt modelId="{840C7E27-895A-4416-8A22-46F1F129C28E}" type="sibTrans" cxnId="{AF20E845-D09B-415D-B57B-510B105A7AEF}">
      <dgm:prSet/>
      <dgm:spPr/>
      <dgm:t>
        <a:bodyPr/>
        <a:lstStyle/>
        <a:p>
          <a:endParaRPr lang="de-DE"/>
        </a:p>
      </dgm:t>
    </dgm:pt>
    <dgm:pt modelId="{D24897EE-A832-42E5-83BD-65ED4463BBBE}">
      <dgm:prSet phldrT="[Text]"/>
      <dgm:spPr/>
      <dgm:t>
        <a:bodyPr/>
        <a:lstStyle/>
        <a:p>
          <a:endParaRPr lang="de-DE" dirty="0"/>
        </a:p>
      </dgm:t>
    </dgm:pt>
    <dgm:pt modelId="{A613DD2F-58C9-4BA9-B4B7-F09690F58F6C}" type="parTrans" cxnId="{8A0DFF99-0A3B-405B-80E0-74465DECE06A}">
      <dgm:prSet/>
      <dgm:spPr/>
      <dgm:t>
        <a:bodyPr/>
        <a:lstStyle/>
        <a:p>
          <a:endParaRPr lang="de-DE"/>
        </a:p>
      </dgm:t>
    </dgm:pt>
    <dgm:pt modelId="{71B46E12-CE56-4D58-94F8-641C60973F6D}" type="sibTrans" cxnId="{8A0DFF99-0A3B-405B-80E0-74465DECE06A}">
      <dgm:prSet/>
      <dgm:spPr/>
      <dgm:t>
        <a:bodyPr/>
        <a:lstStyle/>
        <a:p>
          <a:endParaRPr lang="de-DE"/>
        </a:p>
      </dgm:t>
    </dgm:pt>
    <dgm:pt modelId="{104C2BDC-5B27-456C-AEA9-8326BBE59F83}" type="pres">
      <dgm:prSet presAssocID="{19B69FFA-AB33-4F12-9013-79E0F2264B66}" presName="linearFlow" presStyleCnt="0">
        <dgm:presLayoutVars>
          <dgm:dir/>
          <dgm:animLvl val="lvl"/>
          <dgm:resizeHandles val="exact"/>
        </dgm:presLayoutVars>
      </dgm:prSet>
      <dgm:spPr/>
    </dgm:pt>
    <dgm:pt modelId="{0B5300E1-1E17-4F7C-9D2C-9A84C7CD393F}" type="pres">
      <dgm:prSet presAssocID="{7F551E42-435E-4A24-BF74-B6A8C07247EA}" presName="composite" presStyleCnt="0"/>
      <dgm:spPr/>
    </dgm:pt>
    <dgm:pt modelId="{6580B4D9-5C7A-4671-9036-124E813319C7}" type="pres">
      <dgm:prSet presAssocID="{7F551E42-435E-4A24-BF74-B6A8C07247EA}" presName="parentText" presStyleLbl="alignNode1" presStyleIdx="0" presStyleCnt="3" custLinFactNeighborY="1437">
        <dgm:presLayoutVars>
          <dgm:chMax val="1"/>
          <dgm:bulletEnabled val="1"/>
        </dgm:presLayoutVars>
      </dgm:prSet>
      <dgm:spPr/>
    </dgm:pt>
    <dgm:pt modelId="{835B1A52-68D1-45DB-B780-D751A6644FD0}" type="pres">
      <dgm:prSet presAssocID="{7F551E42-435E-4A24-BF74-B6A8C07247EA}" presName="descendantText" presStyleLbl="alignAcc1" presStyleIdx="0" presStyleCnt="3">
        <dgm:presLayoutVars>
          <dgm:bulletEnabled val="1"/>
        </dgm:presLayoutVars>
      </dgm:prSet>
      <dgm:spPr/>
    </dgm:pt>
    <dgm:pt modelId="{619D5EF0-4315-4BB2-A473-893E6B034C79}" type="pres">
      <dgm:prSet presAssocID="{5D1FBB17-8034-444B-A1A5-A337F46C166A}" presName="sp" presStyleCnt="0"/>
      <dgm:spPr/>
    </dgm:pt>
    <dgm:pt modelId="{1651EE2C-7560-4F26-9A56-BA17BFED28E4}" type="pres">
      <dgm:prSet presAssocID="{CC0AF832-A12D-4DB2-85A0-F76EA9834528}" presName="composite" presStyleCnt="0"/>
      <dgm:spPr/>
    </dgm:pt>
    <dgm:pt modelId="{9AABE3CE-A721-4895-8D3F-E32B8EC2CF52}" type="pres">
      <dgm:prSet presAssocID="{CC0AF832-A12D-4DB2-85A0-F76EA9834528}" presName="parentText" presStyleLbl="alignNode1" presStyleIdx="1" presStyleCnt="3" custLinFactNeighborY="-3862">
        <dgm:presLayoutVars>
          <dgm:chMax val="1"/>
          <dgm:bulletEnabled val="1"/>
        </dgm:presLayoutVars>
      </dgm:prSet>
      <dgm:spPr/>
    </dgm:pt>
    <dgm:pt modelId="{43C6D063-58CA-4E5C-8555-7F91065F4BEC}" type="pres">
      <dgm:prSet presAssocID="{CC0AF832-A12D-4DB2-85A0-F76EA9834528}" presName="descendantText" presStyleLbl="alignAcc1" presStyleIdx="1" presStyleCnt="3">
        <dgm:presLayoutVars>
          <dgm:bulletEnabled val="1"/>
        </dgm:presLayoutVars>
      </dgm:prSet>
      <dgm:spPr/>
    </dgm:pt>
    <dgm:pt modelId="{2FBD522A-B1B6-403C-9314-0DDB7CFB0FA3}" type="pres">
      <dgm:prSet presAssocID="{4EA23113-C390-4E06-93E0-40C1377737DF}" presName="sp" presStyleCnt="0"/>
      <dgm:spPr/>
    </dgm:pt>
    <dgm:pt modelId="{386DF464-A4F3-46B3-B260-E30D75899B98}" type="pres">
      <dgm:prSet presAssocID="{58219FC9-7952-4584-B959-E227FC2F4870}" presName="composite" presStyleCnt="0"/>
      <dgm:spPr/>
    </dgm:pt>
    <dgm:pt modelId="{B071CA96-FA7B-4767-B301-946B46D0A74B}" type="pres">
      <dgm:prSet presAssocID="{58219FC9-7952-4584-B959-E227FC2F4870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606FC671-BE25-4779-AAA5-9A3228C7A658}" type="pres">
      <dgm:prSet presAssocID="{58219FC9-7952-4584-B959-E227FC2F4870}" presName="descendantText" presStyleLbl="alignAcc1" presStyleIdx="2" presStyleCnt="3" custLinFactNeighborX="-357">
        <dgm:presLayoutVars>
          <dgm:bulletEnabled val="1"/>
        </dgm:presLayoutVars>
      </dgm:prSet>
      <dgm:spPr/>
    </dgm:pt>
  </dgm:ptLst>
  <dgm:cxnLst>
    <dgm:cxn modelId="{33DA141B-89B2-4A95-A1F4-C3776F75DBB1}" srcId="{CC0AF832-A12D-4DB2-85A0-F76EA9834528}" destId="{66C51376-2079-4341-A631-F3468E4B5485}" srcOrd="0" destOrd="0" parTransId="{186A0B5F-BBB5-4FAF-9CF7-DBED4ADBD18A}" sibTransId="{CBC0F8DB-3A27-4CB8-AD9A-632DE400C984}"/>
    <dgm:cxn modelId="{E0E66331-12E5-431F-BB25-79024F865371}" type="presOf" srcId="{66C51376-2079-4341-A631-F3468E4B5485}" destId="{43C6D063-58CA-4E5C-8555-7F91065F4BEC}" srcOrd="0" destOrd="0" presId="urn:microsoft.com/office/officeart/2005/8/layout/chevron2"/>
    <dgm:cxn modelId="{CB6E8942-5466-40CC-8150-0C61547877DA}" type="presOf" srcId="{19B69FFA-AB33-4F12-9013-79E0F2264B66}" destId="{104C2BDC-5B27-456C-AEA9-8326BBE59F83}" srcOrd="0" destOrd="0" presId="urn:microsoft.com/office/officeart/2005/8/layout/chevron2"/>
    <dgm:cxn modelId="{AF20E845-D09B-415D-B57B-510B105A7AEF}" srcId="{19B69FFA-AB33-4F12-9013-79E0F2264B66}" destId="{58219FC9-7952-4584-B959-E227FC2F4870}" srcOrd="2" destOrd="0" parTransId="{078F3AE2-D17E-4E74-807D-7F84B6BCB992}" sibTransId="{840C7E27-895A-4416-8A22-46F1F129C28E}"/>
    <dgm:cxn modelId="{0BEE4C4B-DED5-4D2B-88CF-71E70AB63A4C}" type="presOf" srcId="{39208E5B-D38E-4B97-A683-9F1C78D6628F}" destId="{835B1A52-68D1-45DB-B780-D751A6644FD0}" srcOrd="0" destOrd="0" presId="urn:microsoft.com/office/officeart/2005/8/layout/chevron2"/>
    <dgm:cxn modelId="{3054DF51-0878-460F-90CB-C8D8E5939A8E}" srcId="{7F551E42-435E-4A24-BF74-B6A8C07247EA}" destId="{39208E5B-D38E-4B97-A683-9F1C78D6628F}" srcOrd="0" destOrd="0" parTransId="{0C372E0E-83F8-4E7F-B814-193DC6E1F63E}" sibTransId="{C0E7A6BA-84DD-437C-850C-60F8FA7FC415}"/>
    <dgm:cxn modelId="{2B28AB74-E27A-4233-A222-CA6D6A142DC7}" srcId="{19B69FFA-AB33-4F12-9013-79E0F2264B66}" destId="{7F551E42-435E-4A24-BF74-B6A8C07247EA}" srcOrd="0" destOrd="0" parTransId="{90A62106-A457-4F3D-AF66-BC7C3A253C44}" sibTransId="{5D1FBB17-8034-444B-A1A5-A337F46C166A}"/>
    <dgm:cxn modelId="{20A1AD80-9FA9-48AD-9962-7AF037B1C514}" type="presOf" srcId="{7F551E42-435E-4A24-BF74-B6A8C07247EA}" destId="{6580B4D9-5C7A-4671-9036-124E813319C7}" srcOrd="0" destOrd="0" presId="urn:microsoft.com/office/officeart/2005/8/layout/chevron2"/>
    <dgm:cxn modelId="{CFC2328E-B830-4A72-A527-25E28DC5AF24}" type="presOf" srcId="{58219FC9-7952-4584-B959-E227FC2F4870}" destId="{B071CA96-FA7B-4767-B301-946B46D0A74B}" srcOrd="0" destOrd="0" presId="urn:microsoft.com/office/officeart/2005/8/layout/chevron2"/>
    <dgm:cxn modelId="{A5E64197-661C-44C4-AAB9-D58B4FA31D95}" type="presOf" srcId="{D24897EE-A832-42E5-83BD-65ED4463BBBE}" destId="{606FC671-BE25-4779-AAA5-9A3228C7A658}" srcOrd="0" destOrd="0" presId="urn:microsoft.com/office/officeart/2005/8/layout/chevron2"/>
    <dgm:cxn modelId="{8A0DFF99-0A3B-405B-80E0-74465DECE06A}" srcId="{58219FC9-7952-4584-B959-E227FC2F4870}" destId="{D24897EE-A832-42E5-83BD-65ED4463BBBE}" srcOrd="0" destOrd="0" parTransId="{A613DD2F-58C9-4BA9-B4B7-F09690F58F6C}" sibTransId="{71B46E12-CE56-4D58-94F8-641C60973F6D}"/>
    <dgm:cxn modelId="{46C0D1DC-CC00-48EF-8834-24F219A4B2B5}" srcId="{19B69FFA-AB33-4F12-9013-79E0F2264B66}" destId="{CC0AF832-A12D-4DB2-85A0-F76EA9834528}" srcOrd="1" destOrd="0" parTransId="{51729827-792E-44A5-A342-1A6A776E1BD6}" sibTransId="{4EA23113-C390-4E06-93E0-40C1377737DF}"/>
    <dgm:cxn modelId="{7AAC78EA-7BF4-43DC-844E-91684A4D5E95}" type="presOf" srcId="{CC0AF832-A12D-4DB2-85A0-F76EA9834528}" destId="{9AABE3CE-A721-4895-8D3F-E32B8EC2CF52}" srcOrd="0" destOrd="0" presId="urn:microsoft.com/office/officeart/2005/8/layout/chevron2"/>
    <dgm:cxn modelId="{CAB7E1BA-E0EB-4E46-B6F1-8DF154894228}" type="presParOf" srcId="{104C2BDC-5B27-456C-AEA9-8326BBE59F83}" destId="{0B5300E1-1E17-4F7C-9D2C-9A84C7CD393F}" srcOrd="0" destOrd="0" presId="urn:microsoft.com/office/officeart/2005/8/layout/chevron2"/>
    <dgm:cxn modelId="{CADB7B86-5007-482E-AC65-691D2641BFDA}" type="presParOf" srcId="{0B5300E1-1E17-4F7C-9D2C-9A84C7CD393F}" destId="{6580B4D9-5C7A-4671-9036-124E813319C7}" srcOrd="0" destOrd="0" presId="urn:microsoft.com/office/officeart/2005/8/layout/chevron2"/>
    <dgm:cxn modelId="{313E04E6-0764-4894-A0A3-54EA66BE475A}" type="presParOf" srcId="{0B5300E1-1E17-4F7C-9D2C-9A84C7CD393F}" destId="{835B1A52-68D1-45DB-B780-D751A6644FD0}" srcOrd="1" destOrd="0" presId="urn:microsoft.com/office/officeart/2005/8/layout/chevron2"/>
    <dgm:cxn modelId="{20B7EE46-28B3-437E-AA15-16B2BB69E1AF}" type="presParOf" srcId="{104C2BDC-5B27-456C-AEA9-8326BBE59F83}" destId="{619D5EF0-4315-4BB2-A473-893E6B034C79}" srcOrd="1" destOrd="0" presId="urn:microsoft.com/office/officeart/2005/8/layout/chevron2"/>
    <dgm:cxn modelId="{55FCDBA8-E564-4463-9152-24C63810BAE2}" type="presParOf" srcId="{104C2BDC-5B27-456C-AEA9-8326BBE59F83}" destId="{1651EE2C-7560-4F26-9A56-BA17BFED28E4}" srcOrd="2" destOrd="0" presId="urn:microsoft.com/office/officeart/2005/8/layout/chevron2"/>
    <dgm:cxn modelId="{0EDA655D-EF31-4B40-8E18-3E50012132B8}" type="presParOf" srcId="{1651EE2C-7560-4F26-9A56-BA17BFED28E4}" destId="{9AABE3CE-A721-4895-8D3F-E32B8EC2CF52}" srcOrd="0" destOrd="0" presId="urn:microsoft.com/office/officeart/2005/8/layout/chevron2"/>
    <dgm:cxn modelId="{67A337D1-0CED-4DF7-A7FB-D25C9A6FFECA}" type="presParOf" srcId="{1651EE2C-7560-4F26-9A56-BA17BFED28E4}" destId="{43C6D063-58CA-4E5C-8555-7F91065F4BEC}" srcOrd="1" destOrd="0" presId="urn:microsoft.com/office/officeart/2005/8/layout/chevron2"/>
    <dgm:cxn modelId="{FA23AFC9-7C10-4A59-90D8-C09129BF6C2A}" type="presParOf" srcId="{104C2BDC-5B27-456C-AEA9-8326BBE59F83}" destId="{2FBD522A-B1B6-403C-9314-0DDB7CFB0FA3}" srcOrd="3" destOrd="0" presId="urn:microsoft.com/office/officeart/2005/8/layout/chevron2"/>
    <dgm:cxn modelId="{668C06E4-28E1-4A67-BB09-5D31C95BA9FD}" type="presParOf" srcId="{104C2BDC-5B27-456C-AEA9-8326BBE59F83}" destId="{386DF464-A4F3-46B3-B260-E30D75899B98}" srcOrd="4" destOrd="0" presId="urn:microsoft.com/office/officeart/2005/8/layout/chevron2"/>
    <dgm:cxn modelId="{65FA4436-8FAB-4E72-8254-F78B808C13DA}" type="presParOf" srcId="{386DF464-A4F3-46B3-B260-E30D75899B98}" destId="{B071CA96-FA7B-4767-B301-946B46D0A74B}" srcOrd="0" destOrd="0" presId="urn:microsoft.com/office/officeart/2005/8/layout/chevron2"/>
    <dgm:cxn modelId="{7188F811-3AC3-47E8-BA64-485642CD46B7}" type="presParOf" srcId="{386DF464-A4F3-46B3-B260-E30D75899B98}" destId="{606FC671-BE25-4779-AAA5-9A3228C7A65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6A9B70-0FAB-4A22-AAB1-2A6DFA1FE448}">
      <dsp:nvSpPr>
        <dsp:cNvPr id="0" name=""/>
        <dsp:cNvSpPr/>
      </dsp:nvSpPr>
      <dsp:spPr>
        <a:xfrm rot="5400000">
          <a:off x="-313342" y="316209"/>
          <a:ext cx="2088951" cy="14622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1" kern="1200" dirty="0"/>
            <a:t>Vorgespräch</a:t>
          </a:r>
        </a:p>
      </dsp:txBody>
      <dsp:txXfrm rot="-5400000">
        <a:off x="1" y="733999"/>
        <a:ext cx="1462266" cy="626685"/>
      </dsp:txXfrm>
    </dsp:sp>
    <dsp:sp modelId="{67C6DBB9-F804-43AB-8053-9252183A6986}">
      <dsp:nvSpPr>
        <dsp:cNvPr id="0" name=""/>
        <dsp:cNvSpPr/>
      </dsp:nvSpPr>
      <dsp:spPr>
        <a:xfrm rot="5400000">
          <a:off x="5485283" y="-4020150"/>
          <a:ext cx="1357818" cy="94038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800" b="1" kern="1200" dirty="0">
              <a:highlight>
                <a:srgbClr val="FFFF00"/>
              </a:highlight>
            </a:rPr>
            <a:t>30.11.23</a:t>
          </a:r>
          <a:r>
            <a:rPr lang="de-DE" sz="1600" b="1" kern="1200" dirty="0"/>
            <a:t>, </a:t>
          </a:r>
          <a:endParaRPr lang="de-DE" sz="1600" kern="1200" dirty="0"/>
        </a:p>
      </dsp:txBody>
      <dsp:txXfrm rot="-5400000">
        <a:off x="1462266" y="69150"/>
        <a:ext cx="9337570" cy="1225252"/>
      </dsp:txXfrm>
    </dsp:sp>
    <dsp:sp modelId="{4D53AE00-6315-49F5-B1A6-EF0D3B1F26E6}">
      <dsp:nvSpPr>
        <dsp:cNvPr id="0" name=""/>
        <dsp:cNvSpPr/>
      </dsp:nvSpPr>
      <dsp:spPr>
        <a:xfrm rot="5400000">
          <a:off x="-313342" y="2215266"/>
          <a:ext cx="2088951" cy="14622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Informations-phase</a:t>
          </a:r>
        </a:p>
      </dsp:txBody>
      <dsp:txXfrm rot="-5400000">
        <a:off x="1" y="2633056"/>
        <a:ext cx="1462266" cy="626685"/>
      </dsp:txXfrm>
    </dsp:sp>
    <dsp:sp modelId="{C789AE64-7274-4478-90BF-0990CC61307D}">
      <dsp:nvSpPr>
        <dsp:cNvPr id="0" name=""/>
        <dsp:cNvSpPr/>
      </dsp:nvSpPr>
      <dsp:spPr>
        <a:xfrm rot="5400000">
          <a:off x="5485283" y="-2121093"/>
          <a:ext cx="1357818" cy="94038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000" b="1" kern="1200" dirty="0">
              <a:highlight>
                <a:srgbClr val="FFFF00"/>
              </a:highlight>
            </a:rPr>
            <a:t>11.12.23 Info LK 12.12.23 Info Eltern 13.12.23 Info SV</a:t>
          </a:r>
          <a:endParaRPr lang="de-DE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de-DE" sz="1500" kern="1200" dirty="0"/>
        </a:p>
      </dsp:txBody>
      <dsp:txXfrm rot="-5400000">
        <a:off x="1462266" y="1968207"/>
        <a:ext cx="9337570" cy="1225252"/>
      </dsp:txXfrm>
    </dsp:sp>
    <dsp:sp modelId="{D468C955-A579-43A4-9EB6-D25C84B67C9E}">
      <dsp:nvSpPr>
        <dsp:cNvPr id="0" name=""/>
        <dsp:cNvSpPr/>
      </dsp:nvSpPr>
      <dsp:spPr>
        <a:xfrm rot="5400000">
          <a:off x="-313342" y="4114324"/>
          <a:ext cx="2088951" cy="14622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kern="1200" dirty="0"/>
            <a:t>Abstimmungs-gespräch</a:t>
          </a:r>
        </a:p>
      </dsp:txBody>
      <dsp:txXfrm rot="-5400000">
        <a:off x="1" y="4532114"/>
        <a:ext cx="1462266" cy="626685"/>
      </dsp:txXfrm>
    </dsp:sp>
    <dsp:sp modelId="{39D0E188-E144-4C22-968D-AEB7A1F39631}">
      <dsp:nvSpPr>
        <dsp:cNvPr id="0" name=""/>
        <dsp:cNvSpPr/>
      </dsp:nvSpPr>
      <dsp:spPr>
        <a:xfrm rot="5400000">
          <a:off x="5485283" y="-222036"/>
          <a:ext cx="1357818" cy="94038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800" b="1" kern="1200" dirty="0">
              <a:highlight>
                <a:srgbClr val="FFFF00"/>
              </a:highlight>
            </a:rPr>
            <a:t>20.02.24 </a:t>
          </a:r>
          <a:r>
            <a:rPr lang="de-DE" sz="1500" kern="1200" dirty="0"/>
            <a:t>SL, QA-Team, Schulsozialarbeit, OGS, Elternvertretung, Schülervertretung</a:t>
          </a:r>
        </a:p>
      </dsp:txBody>
      <dsp:txXfrm rot="-5400000">
        <a:off x="1462266" y="3867264"/>
        <a:ext cx="9337570" cy="12252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EF1A96-87C4-46A4-B223-87042E8F5420}">
      <dsp:nvSpPr>
        <dsp:cNvPr id="0" name=""/>
        <dsp:cNvSpPr/>
      </dsp:nvSpPr>
      <dsp:spPr>
        <a:xfrm rot="5400000">
          <a:off x="-305901" y="312137"/>
          <a:ext cx="2039342" cy="14275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/>
            <a:t>Planungs-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 err="1"/>
            <a:t>gespräch</a:t>
          </a:r>
          <a:endParaRPr lang="de-DE" sz="2000" kern="1200" dirty="0"/>
        </a:p>
      </dsp:txBody>
      <dsp:txXfrm rot="-5400000">
        <a:off x="1" y="720006"/>
        <a:ext cx="1427539" cy="611803"/>
      </dsp:txXfrm>
    </dsp:sp>
    <dsp:sp modelId="{30DA60D4-7E77-4501-AD6D-45F747FD694E}">
      <dsp:nvSpPr>
        <dsp:cNvPr id="0" name=""/>
        <dsp:cNvSpPr/>
      </dsp:nvSpPr>
      <dsp:spPr>
        <a:xfrm rot="5400000">
          <a:off x="5417655" y="-3983879"/>
          <a:ext cx="1326269" cy="93065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500" kern="1200" dirty="0"/>
            <a:t>Wahrscheinlich </a:t>
          </a:r>
          <a:r>
            <a:rPr lang="de-DE" sz="1800" b="1" kern="1200" dirty="0">
              <a:highlight>
                <a:srgbClr val="FFFF00"/>
              </a:highlight>
            </a:rPr>
            <a:t>vor den Sommerferien</a:t>
          </a:r>
        </a:p>
      </dsp:txBody>
      <dsp:txXfrm rot="-5400000">
        <a:off x="1427540" y="70979"/>
        <a:ext cx="9241757" cy="1196783"/>
      </dsp:txXfrm>
    </dsp:sp>
    <dsp:sp modelId="{ACC47629-B3F3-4EB3-9979-2AAFE1A77485}">
      <dsp:nvSpPr>
        <dsp:cNvPr id="0" name=""/>
        <dsp:cNvSpPr/>
      </dsp:nvSpPr>
      <dsp:spPr>
        <a:xfrm rot="5400000">
          <a:off x="-305901" y="2161509"/>
          <a:ext cx="2039342" cy="14275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Informations-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 err="1"/>
            <a:t>veranstaltung</a:t>
          </a:r>
          <a:r>
            <a:rPr lang="de-DE" sz="1800" kern="1200" dirty="0"/>
            <a:t> II</a:t>
          </a:r>
        </a:p>
      </dsp:txBody>
      <dsp:txXfrm rot="-5400000">
        <a:off x="1" y="2569378"/>
        <a:ext cx="1427539" cy="611803"/>
      </dsp:txXfrm>
    </dsp:sp>
    <dsp:sp modelId="{5756D99A-73E0-4819-9820-2F9F2072625D}">
      <dsp:nvSpPr>
        <dsp:cNvPr id="0" name=""/>
        <dsp:cNvSpPr/>
      </dsp:nvSpPr>
      <dsp:spPr>
        <a:xfrm rot="5400000">
          <a:off x="5418003" y="-2134855"/>
          <a:ext cx="1325572" cy="93065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500" kern="1200" dirty="0"/>
            <a:t>Findet am </a:t>
          </a:r>
          <a:r>
            <a:rPr lang="de-DE" sz="1800" b="1" kern="1200" dirty="0">
              <a:highlight>
                <a:srgbClr val="FFFF00"/>
              </a:highlight>
            </a:rPr>
            <a:t>Nachmittag im Anschluss an das Planungsgespräch </a:t>
          </a:r>
          <a:r>
            <a:rPr lang="de-DE" sz="1500" kern="1200" dirty="0"/>
            <a:t>statt</a:t>
          </a:r>
        </a:p>
      </dsp:txBody>
      <dsp:txXfrm rot="-5400000">
        <a:off x="1427540" y="1920317"/>
        <a:ext cx="9241791" cy="1196154"/>
      </dsp:txXfrm>
    </dsp:sp>
    <dsp:sp modelId="{F08F966B-05DB-41E4-A192-8725C1223640}">
      <dsp:nvSpPr>
        <dsp:cNvPr id="0" name=""/>
        <dsp:cNvSpPr/>
      </dsp:nvSpPr>
      <dsp:spPr>
        <a:xfrm rot="5400000">
          <a:off x="-305901" y="4010881"/>
          <a:ext cx="2039342" cy="14275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 dirty="0"/>
            <a:t>Hospitation/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 dirty="0"/>
            <a:t>Interviews</a:t>
          </a:r>
        </a:p>
      </dsp:txBody>
      <dsp:txXfrm rot="-5400000">
        <a:off x="1" y="4418750"/>
        <a:ext cx="1427539" cy="611803"/>
      </dsp:txXfrm>
    </dsp:sp>
    <dsp:sp modelId="{CE7A9C37-FE76-4A2E-B4A0-6C1DEB32E8D0}">
      <dsp:nvSpPr>
        <dsp:cNvPr id="0" name=""/>
        <dsp:cNvSpPr/>
      </dsp:nvSpPr>
      <dsp:spPr>
        <a:xfrm rot="5400000">
          <a:off x="5418003" y="-239525"/>
          <a:ext cx="1325572" cy="93065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500" kern="1200" dirty="0"/>
            <a:t>Wahrscheinlich </a:t>
          </a:r>
          <a:r>
            <a:rPr lang="de-DE" sz="1800" b="1" kern="1200" dirty="0">
              <a:highlight>
                <a:srgbClr val="FFFF00"/>
              </a:highlight>
            </a:rPr>
            <a:t>02.09-06.09.24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500" kern="1200" dirty="0"/>
            <a:t>Ca. 20 Min. Unterrichtsbeobachtung mit U-Beobachtungsbogen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500" kern="1200" dirty="0"/>
            <a:t>Interviews mit Lehrkräften, </a:t>
          </a:r>
          <a:r>
            <a:rPr lang="de-DE" sz="1500" kern="1200" dirty="0" err="1"/>
            <a:t>SuS</a:t>
          </a:r>
          <a:r>
            <a:rPr lang="de-DE" sz="1500" kern="1200" dirty="0"/>
            <a:t>, Eltern, weiteres päd. Personal, SL</a:t>
          </a:r>
        </a:p>
      </dsp:txBody>
      <dsp:txXfrm rot="-5400000">
        <a:off x="1427540" y="3815647"/>
        <a:ext cx="9241791" cy="11961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80B4D9-5C7A-4671-9036-124E813319C7}">
      <dsp:nvSpPr>
        <dsp:cNvPr id="0" name=""/>
        <dsp:cNvSpPr/>
      </dsp:nvSpPr>
      <dsp:spPr>
        <a:xfrm rot="5400000">
          <a:off x="-236563" y="263407"/>
          <a:ext cx="1577093" cy="11039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Bericht</a:t>
          </a:r>
        </a:p>
      </dsp:txBody>
      <dsp:txXfrm rot="-5400000">
        <a:off x="2" y="578826"/>
        <a:ext cx="1103965" cy="473128"/>
      </dsp:txXfrm>
    </dsp:sp>
    <dsp:sp modelId="{835B1A52-68D1-45DB-B780-D751A6644FD0}">
      <dsp:nvSpPr>
        <dsp:cNvPr id="0" name=""/>
        <dsp:cNvSpPr/>
      </dsp:nvSpPr>
      <dsp:spPr>
        <a:xfrm rot="5400000">
          <a:off x="5297227" y="-4189081"/>
          <a:ext cx="1025110" cy="94116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6720" tIns="38100" rIns="38100" bIns="38100" numCol="1" spcCol="1270" anchor="ctr" anchorCtr="0">
          <a:noAutofit/>
        </a:bodyPr>
        <a:lstStyle/>
        <a:p>
          <a:pPr marL="285750" lvl="1" indent="-285750" algn="l" defTabSz="2667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de-DE" sz="6000" kern="1200" dirty="0"/>
        </a:p>
      </dsp:txBody>
      <dsp:txXfrm rot="-5400000">
        <a:off x="1103965" y="54223"/>
        <a:ext cx="9361592" cy="925026"/>
      </dsp:txXfrm>
    </dsp:sp>
    <dsp:sp modelId="{9AABE3CE-A721-4895-8D3F-E32B8EC2CF52}">
      <dsp:nvSpPr>
        <dsp:cNvPr id="0" name=""/>
        <dsp:cNvSpPr/>
      </dsp:nvSpPr>
      <dsp:spPr>
        <a:xfrm rot="5400000">
          <a:off x="-236563" y="1562779"/>
          <a:ext cx="1577093" cy="11039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Übergabe-gespräch</a:t>
          </a:r>
        </a:p>
      </dsp:txBody>
      <dsp:txXfrm rot="-5400000">
        <a:off x="2" y="1878198"/>
        <a:ext cx="1103965" cy="473128"/>
      </dsp:txXfrm>
    </dsp:sp>
    <dsp:sp modelId="{43C6D063-58CA-4E5C-8555-7F91065F4BEC}">
      <dsp:nvSpPr>
        <dsp:cNvPr id="0" name=""/>
        <dsp:cNvSpPr/>
      </dsp:nvSpPr>
      <dsp:spPr>
        <a:xfrm rot="5400000">
          <a:off x="5296957" y="-2805870"/>
          <a:ext cx="1025649" cy="94116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6720" tIns="38100" rIns="38100" bIns="38100" numCol="1" spcCol="1270" anchor="ctr" anchorCtr="0">
          <a:noAutofit/>
        </a:bodyPr>
        <a:lstStyle/>
        <a:p>
          <a:pPr marL="285750" lvl="1" indent="-285750" algn="l" defTabSz="2667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de-DE" sz="6000" kern="1200" dirty="0"/>
        </a:p>
      </dsp:txBody>
      <dsp:txXfrm rot="-5400000">
        <a:off x="1103965" y="1437190"/>
        <a:ext cx="9361566" cy="925513"/>
      </dsp:txXfrm>
    </dsp:sp>
    <dsp:sp modelId="{B071CA96-FA7B-4767-B301-946B46D0A74B}">
      <dsp:nvSpPr>
        <dsp:cNvPr id="0" name=""/>
        <dsp:cNvSpPr/>
      </dsp:nvSpPr>
      <dsp:spPr>
        <a:xfrm rot="5400000">
          <a:off x="-236563" y="3006628"/>
          <a:ext cx="1577093" cy="11039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Zielverein-</a:t>
          </a:r>
          <a:r>
            <a:rPr lang="de-DE" sz="1800" kern="1200" dirty="0" err="1"/>
            <a:t>barung</a:t>
          </a:r>
          <a:endParaRPr lang="de-DE" sz="1800" kern="1200" dirty="0"/>
        </a:p>
      </dsp:txBody>
      <dsp:txXfrm rot="-5400000">
        <a:off x="2" y="3322047"/>
        <a:ext cx="1103965" cy="473128"/>
      </dsp:txXfrm>
    </dsp:sp>
    <dsp:sp modelId="{606FC671-BE25-4779-AAA5-9A3228C7A658}">
      <dsp:nvSpPr>
        <dsp:cNvPr id="0" name=""/>
        <dsp:cNvSpPr/>
      </dsp:nvSpPr>
      <dsp:spPr>
        <a:xfrm rot="5400000">
          <a:off x="5263627" y="-1423197"/>
          <a:ext cx="1025110" cy="94116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6720" tIns="38100" rIns="38100" bIns="38100" numCol="1" spcCol="1270" anchor="ctr" anchorCtr="0">
          <a:noAutofit/>
        </a:bodyPr>
        <a:lstStyle/>
        <a:p>
          <a:pPr marL="285750" lvl="1" indent="-285750" algn="l" defTabSz="2667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de-DE" sz="6000" kern="1200" dirty="0"/>
        </a:p>
      </dsp:txBody>
      <dsp:txXfrm rot="-5400000">
        <a:off x="1070365" y="2820107"/>
        <a:ext cx="9361592" cy="9250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216BA6-FEA5-4232-A384-EC04F5651E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EF715BC-5E76-4DDD-B590-BF32081244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B2E414F-BB39-44BA-8E72-0FB06868D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52684-8020-42EA-A265-6D13343CE95B}" type="datetimeFigureOut">
              <a:rPr lang="de-DE" smtClean="0"/>
              <a:t>11.12.2023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C778FA-88C5-4365-AEB9-3E78CED0C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B82253-DD5D-4075-8BFE-84848DD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E953-7746-43D6-B7EC-9B713D00F8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877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A88E30-D1A4-495B-893D-57E6CCFB4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214F113-194E-4746-98C3-7C98C3ABE4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21F92D4-8EEB-4648-9FDB-E5A36CDEB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52684-8020-42EA-A265-6D13343CE95B}" type="datetimeFigureOut">
              <a:rPr lang="de-DE" smtClean="0"/>
              <a:t>11.12.2023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2DF032-BD86-470D-AE48-3F0DD7707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A57A840-5752-4D3A-AF57-1A2A917F0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E953-7746-43D6-B7EC-9B713D00F8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010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2E88109-BAC0-4938-826E-6909ABB9EA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8081F5F-48B3-4938-A4F6-6D35DEF3B7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F182B43-5F7C-48D9-A386-80AE4865F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52684-8020-42EA-A265-6D13343CE95B}" type="datetimeFigureOut">
              <a:rPr lang="de-DE" smtClean="0"/>
              <a:t>11.12.2023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277173D-2A01-41BB-AD0F-894673DC5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BB2D2DF-BD9A-48A3-AEAF-87F5A5644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E953-7746-43D6-B7EC-9B713D00F8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9393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E0AB10-EDC7-4500-80CA-52C8B1419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B61C33-F0B9-4350-94F3-BCB303435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B22833-A77B-4A2F-8F1F-C0AB5CCF8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52684-8020-42EA-A265-6D13343CE95B}" type="datetimeFigureOut">
              <a:rPr lang="de-DE" smtClean="0"/>
              <a:t>11.12.2023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D2AD8E-34AF-4140-AA4E-1B6FD484B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8FF0EB-E027-4D29-87BB-C3140B737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E953-7746-43D6-B7EC-9B713D00F8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4008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404ABB-F9FB-4556-B047-A0471877B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AF06C50-90D6-402A-BDCC-2D2B2A9BA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732288-DB39-4FF3-B50E-174877D6C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52684-8020-42EA-A265-6D13343CE95B}" type="datetimeFigureOut">
              <a:rPr lang="de-DE" smtClean="0"/>
              <a:t>11.12.2023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47BC944-BA39-4186-952E-B8BFEB6F3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8A2DC3-6742-4B52-8A85-540CCD6C0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E953-7746-43D6-B7EC-9B713D00F8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4110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88C81A-C24D-44F8-867A-85138D607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2F8CBF-09DB-49C0-A52A-6B603CF6DA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EA8015E-FE2A-4C9A-B244-A1681A7442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71552D-0356-4C38-A9B6-1DCE3DFB4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52684-8020-42EA-A265-6D13343CE95B}" type="datetimeFigureOut">
              <a:rPr lang="de-DE" smtClean="0"/>
              <a:t>11.12.2023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474F6D2-A303-4E6C-8B68-94772C92D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911F557-6F5F-4012-9561-114391D31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E953-7746-43D6-B7EC-9B713D00F8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5539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DCA650-09BA-402F-BDF7-C9B613E9D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2B9BFEF-FA65-403C-AB56-93B8B0377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5CA08CB-3BE3-467C-9600-F6E2310C5E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F68DE92-42FD-42B2-AAFB-C5836CF213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CA94571-80E1-4ADE-83FB-EE0E6A16CF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6BB7F0F-D424-457E-BA29-0D901A4C9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52684-8020-42EA-A265-6D13343CE95B}" type="datetimeFigureOut">
              <a:rPr lang="de-DE" smtClean="0"/>
              <a:t>11.12.2023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71F914F-8D33-4095-935A-6119AB20F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1D0092B-42D2-4E92-8E57-7C7B9EE38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E953-7746-43D6-B7EC-9B713D00F8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728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970B25-EFDC-4A68-B762-5607352F3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D945799-5277-41C6-AD92-14B75DE4E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52684-8020-42EA-A265-6D13343CE95B}" type="datetimeFigureOut">
              <a:rPr lang="de-DE" smtClean="0"/>
              <a:t>11.12.2023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98E518F-D4B8-44B7-B47D-A56FCBCE6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7A1A82C-71A4-407B-8539-044A50A66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E953-7746-43D6-B7EC-9B713D00F8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221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9D00DB3-CF7A-43BD-ABCB-E3B4532AC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52684-8020-42EA-A265-6D13343CE95B}" type="datetimeFigureOut">
              <a:rPr lang="de-DE" smtClean="0"/>
              <a:t>11.12.2023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D9141C6-3FE1-4FB6-8D62-0CFE6FA43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5DBC88F-E1CE-4BC5-982A-8229BACE6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E953-7746-43D6-B7EC-9B713D00F8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9598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2BEFBA-1DB9-406A-9A1E-3ADF27ABC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D1DA33-CA5D-437D-B4E9-A13DB9A6A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AF79F3C-8611-42F6-8D24-6F001BCDA0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B3FACEA-78B1-4ED1-963B-C19BB07C2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52684-8020-42EA-A265-6D13343CE95B}" type="datetimeFigureOut">
              <a:rPr lang="de-DE" smtClean="0"/>
              <a:t>11.12.2023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8751C37-8EC3-4965-9761-356E9026C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E9109DC-8E6B-496C-88C9-010795480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E953-7746-43D6-B7EC-9B713D00F8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2916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847FEC-7AA0-4E45-822D-ECF9EE168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FB0D9DC-6BAF-46CA-BC1B-AC2BA4DD0D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75BA3DE-176A-4B2F-9E66-1D908A145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CC3CA02-480D-439F-9DDC-ACAE10ABF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52684-8020-42EA-A265-6D13343CE95B}" type="datetimeFigureOut">
              <a:rPr lang="de-DE" smtClean="0"/>
              <a:t>11.12.2023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CA71168-AAC1-44A4-B6DE-31CD1ACE7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6DFF73E-969E-4C61-ABE6-C73B253FC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E953-7746-43D6-B7EC-9B713D00F8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1369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2000"/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91E7997-B13E-48E2-8D67-2A8D9D848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1464A1E-DB23-4942-8B3B-43985815D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88CA77-27C8-4D3B-B0D6-3FD564CB43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52684-8020-42EA-A265-6D13343CE95B}" type="datetimeFigureOut">
              <a:rPr lang="de-DE" smtClean="0"/>
              <a:t>11.12.2023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E62F1E-0C4A-4DB1-9ACC-CE4F1CCDFB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B93FD8-6D8F-4C73-ADCD-1E99364426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1E953-7746-43D6-B7EC-9B713D00F8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8624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5A2E45-2536-4176-9CD8-8D65F62F03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Verbundschule Nord im Fokus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1BC1B9C-F974-4091-9657-63C4307A7B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6713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CCD81793-5EC7-40FA-9EAD-FFC126DAB2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" t="34219"/>
          <a:stretch/>
        </p:blipFill>
        <p:spPr>
          <a:xfrm>
            <a:off x="0" y="0"/>
            <a:ext cx="12949118" cy="6718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115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2F0DA-49D3-4007-879D-74F7C6AE9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Hauptphase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430D72-CBEF-4826-854F-A1AF442B0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de-DE" dirty="0"/>
              <a:t>Interviews gewählter Eltern/</a:t>
            </a:r>
            <a:r>
              <a:rPr lang="de-DE" dirty="0" err="1"/>
              <a:t>Erziehungsberechigtenvertreter</a:t>
            </a:r>
            <a:r>
              <a:rPr lang="de-DE" dirty="0"/>
              <a:t>/innen im Rahmen der Überprüfung (September 24)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5202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2F0DA-49D3-4007-879D-74F7C6AE9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Nachphase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430D72-CBEF-4826-854F-A1AF442B0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de-DE" dirty="0"/>
              <a:t>Vorstellen der Ergebnisse und der QA im Rahmen einer Eltern/</a:t>
            </a:r>
            <a:r>
              <a:rPr lang="de-DE" dirty="0" err="1"/>
              <a:t>Erziehungsberechtigteninformationsveranstaltung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Vereinbarungen zur Weiterarbeit</a:t>
            </a:r>
          </a:p>
        </p:txBody>
      </p:sp>
    </p:spTree>
    <p:extLst>
      <p:ext uri="{BB962C8B-B14F-4D97-AF65-F5344CB8AC3E}">
        <p14:creationId xmlns:p14="http://schemas.microsoft.com/office/powerpoint/2010/main" val="3490942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2F0DA-49D3-4007-879D-74F7C6AE9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Nachphase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430D72-CBEF-4826-854F-A1AF442B0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de-DE" dirty="0"/>
              <a:t>Vorstellen der Ergebnisse und der QA im Rahmen einer Eltern/</a:t>
            </a:r>
            <a:r>
              <a:rPr lang="de-DE" dirty="0" err="1"/>
              <a:t>Erziehungsberechtigteninformationsveranstaltung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Vereinbarungen zur Weiterarbeit</a:t>
            </a:r>
          </a:p>
        </p:txBody>
      </p:sp>
    </p:spTree>
    <p:extLst>
      <p:ext uri="{BB962C8B-B14F-4D97-AF65-F5344CB8AC3E}">
        <p14:creationId xmlns:p14="http://schemas.microsoft.com/office/powerpoint/2010/main" val="2114734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2F0DA-49D3-4007-879D-74F7C6AE9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Wahl Vertreter/innen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430D72-CBEF-4826-854F-A1AF442B0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de-DE" dirty="0"/>
              <a:t>Frau Dicke (O-1) , Frau Heß (M-4) (Mandat Schulpflegschaftsvorsitzende)</a:t>
            </a:r>
          </a:p>
          <a:p>
            <a:pPr marL="514350" indent="-514350">
              <a:buAutoNum type="arabicPeriod"/>
            </a:pPr>
            <a:r>
              <a:rPr lang="de-DE" dirty="0"/>
              <a:t>Es sollte noch eine Person aus der Unterstufe vertreten sein</a:t>
            </a:r>
          </a:p>
        </p:txBody>
      </p:sp>
    </p:spTree>
    <p:extLst>
      <p:ext uri="{BB962C8B-B14F-4D97-AF65-F5344CB8AC3E}">
        <p14:creationId xmlns:p14="http://schemas.microsoft.com/office/powerpoint/2010/main" val="4294152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BDC0C8-6916-4DA8-8341-56913F8E0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Fragestellungen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6E610F-92B5-468A-A59E-B42347E8B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DE" b="1" dirty="0"/>
              <a:t>Was können wir als Schule gut? Woran müssen wir noch gemeinsam arbeiten?</a:t>
            </a:r>
            <a:r>
              <a:rPr lang="de-DE" dirty="0"/>
              <a:t>(z.B. Schulische Entwicklungsziele, Schulische Verabredungen, Qualitätsmaßnahme)</a:t>
            </a:r>
          </a:p>
          <a:p>
            <a:pPr marL="514350" indent="-514350">
              <a:buFont typeface="+mj-lt"/>
              <a:buAutoNum type="arabicPeriod"/>
            </a:pPr>
            <a:r>
              <a:rPr lang="de-DE" b="1" dirty="0"/>
              <a:t>Wie setzen wir das gemeinsam um? </a:t>
            </a:r>
            <a:r>
              <a:rPr lang="de-DE" dirty="0"/>
              <a:t>(z.B. Kommunikation, Kooperation, Elternteilnahme, )</a:t>
            </a:r>
          </a:p>
          <a:p>
            <a:pPr marL="514350" indent="-514350">
              <a:buFont typeface="+mj-lt"/>
              <a:buAutoNum type="arabicPeriod"/>
            </a:pPr>
            <a:r>
              <a:rPr lang="de-DE" b="1" dirty="0"/>
              <a:t>Wie findet bei uns Unterricht statt? </a:t>
            </a:r>
            <a:r>
              <a:rPr lang="de-DE" dirty="0"/>
              <a:t>(z.B. Merkmale lernförderlichen Unterrichts, Kompetenzorientierung, Individuelle Förderung)</a:t>
            </a:r>
          </a:p>
        </p:txBody>
      </p:sp>
    </p:spTree>
    <p:extLst>
      <p:ext uri="{BB962C8B-B14F-4D97-AF65-F5344CB8AC3E}">
        <p14:creationId xmlns:p14="http://schemas.microsoft.com/office/powerpoint/2010/main" val="3572636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BDC0C8-6916-4DA8-8341-56913F8E0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Was untersucht die QA?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6E610F-92B5-468A-A59E-B42347E8B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dirty="0"/>
              <a:t>Hat die Schule </a:t>
            </a:r>
            <a:r>
              <a:rPr lang="de-DE" b="1" dirty="0"/>
              <a:t>das Ziel und die erforderlichen Maßnahmen </a:t>
            </a:r>
            <a:r>
              <a:rPr lang="de-DE" dirty="0">
                <a:solidFill>
                  <a:srgbClr val="FF0000"/>
                </a:solidFill>
              </a:rPr>
              <a:t>im Blick? 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Hat die Schule angefangen, die </a:t>
            </a:r>
            <a:r>
              <a:rPr lang="de-DE" b="1" dirty="0"/>
              <a:t>Maßnahmen für die Erreichung des Ziels </a:t>
            </a:r>
            <a:r>
              <a:rPr lang="de-DE" dirty="0">
                <a:solidFill>
                  <a:srgbClr val="FF0000"/>
                </a:solidFill>
              </a:rPr>
              <a:t>umzusetzen? </a:t>
            </a:r>
            <a:endParaRPr lang="de-DE" sz="2000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Kann man erkennen, dass die </a:t>
            </a:r>
            <a:r>
              <a:rPr lang="de-DE" b="1" dirty="0"/>
              <a:t>Maßnahmen</a:t>
            </a:r>
            <a:r>
              <a:rPr lang="de-DE" dirty="0"/>
              <a:t> </a:t>
            </a:r>
            <a:r>
              <a:rPr lang="de-DE" dirty="0">
                <a:solidFill>
                  <a:srgbClr val="FF0000"/>
                </a:solidFill>
              </a:rPr>
              <a:t>immer mehr umgesetzt </a:t>
            </a:r>
            <a:r>
              <a:rPr lang="de-DE" dirty="0"/>
              <a:t>werden? 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Werden die </a:t>
            </a:r>
            <a:r>
              <a:rPr lang="de-DE" b="1" dirty="0"/>
              <a:t>Maßnahmen </a:t>
            </a:r>
            <a:r>
              <a:rPr lang="de-DE" dirty="0">
                <a:solidFill>
                  <a:srgbClr val="FF0000"/>
                </a:solidFill>
              </a:rPr>
              <a:t>regelmäßig und sicher </a:t>
            </a:r>
            <a:r>
              <a:rPr lang="de-DE" dirty="0"/>
              <a:t>umgesetzt? 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Sind das </a:t>
            </a:r>
            <a:r>
              <a:rPr lang="de-DE" b="1" dirty="0"/>
              <a:t>Ziel und die Maßnahmen </a:t>
            </a:r>
            <a:r>
              <a:rPr lang="de-DE" dirty="0">
                <a:solidFill>
                  <a:srgbClr val="FF0000"/>
                </a:solidFill>
              </a:rPr>
              <a:t>fest im Schulalltag verankert </a:t>
            </a:r>
            <a:r>
              <a:rPr lang="de-DE" dirty="0"/>
              <a:t>und werden </a:t>
            </a:r>
            <a:r>
              <a:rPr lang="de-DE" dirty="0">
                <a:solidFill>
                  <a:srgbClr val="FF0000"/>
                </a:solidFill>
              </a:rPr>
              <a:t>langfristig und nachhaltig umgesetzt? </a:t>
            </a:r>
            <a:endParaRPr lang="de-DE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267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BDC0C8-6916-4DA8-8341-56913F8E0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Ablauf QA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1B3611B3-65C8-4EC3-AE73-E61988F158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458"/>
            <a:ext cx="12051259" cy="6552930"/>
          </a:xfrm>
        </p:spPr>
      </p:pic>
    </p:spTree>
    <p:extLst>
      <p:ext uri="{BB962C8B-B14F-4D97-AF65-F5344CB8AC3E}">
        <p14:creationId xmlns:p14="http://schemas.microsoft.com/office/powerpoint/2010/main" val="980284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BDC0C8-6916-4DA8-8341-56913F8E0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645"/>
            <a:ext cx="10515600" cy="1325563"/>
          </a:xfrm>
        </p:spPr>
        <p:txBody>
          <a:bodyPr/>
          <a:lstStyle/>
          <a:p>
            <a:pPr algn="ctr"/>
            <a:r>
              <a:rPr lang="de-DE" dirty="0"/>
              <a:t>Vorphase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EF64EDAC-B1CA-439B-A5D0-7F1FBAE4E0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7171864"/>
              </p:ext>
            </p:extLst>
          </p:nvPr>
        </p:nvGraphicFramePr>
        <p:xfrm>
          <a:off x="487680" y="965200"/>
          <a:ext cx="10866120" cy="589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1241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BDC0C8-6916-4DA8-8341-56913F8E0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3525"/>
            <a:ext cx="10515600" cy="1325563"/>
          </a:xfrm>
        </p:spPr>
        <p:txBody>
          <a:bodyPr/>
          <a:lstStyle/>
          <a:p>
            <a:pPr algn="ctr"/>
            <a:r>
              <a:rPr lang="de-DE" dirty="0"/>
              <a:t>Hauptphase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F1954487-5387-4D39-A4A3-3AD7B87C67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1827164"/>
              </p:ext>
            </p:extLst>
          </p:nvPr>
        </p:nvGraphicFramePr>
        <p:xfrm>
          <a:off x="619760" y="1107440"/>
          <a:ext cx="10734040" cy="5750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8214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BDC0C8-6916-4DA8-8341-56913F8E0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3525"/>
            <a:ext cx="10515600" cy="1325563"/>
          </a:xfrm>
        </p:spPr>
        <p:txBody>
          <a:bodyPr/>
          <a:lstStyle/>
          <a:p>
            <a:pPr algn="ctr"/>
            <a:r>
              <a:rPr lang="de-DE" dirty="0"/>
              <a:t>Nachphase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40EDBCC3-91BB-469A-AA56-6352557D8A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891637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7220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2F0DA-49D3-4007-879D-74F7C6AE9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Wie bringen sich die Eltern/</a:t>
            </a:r>
            <a:br>
              <a:rPr lang="de-DE" dirty="0"/>
            </a:br>
            <a:r>
              <a:rPr lang="de-DE" dirty="0"/>
              <a:t>Erziehungsberechtigten ein?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430D72-CBEF-4826-854F-A1AF442B0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8441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2F0DA-49D3-4007-879D-74F7C6AE9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Vorphase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430D72-CBEF-4826-854F-A1AF442B0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de-DE" dirty="0"/>
              <a:t>Wir wollen feststellen:</a:t>
            </a:r>
          </a:p>
          <a:p>
            <a:r>
              <a:rPr lang="de-DE" dirty="0"/>
              <a:t>Was wir als Schule gut können, </a:t>
            </a:r>
          </a:p>
          <a:p>
            <a:r>
              <a:rPr lang="de-DE" dirty="0"/>
              <a:t>Woran wir noch arbeiten müssen, </a:t>
            </a:r>
          </a:p>
          <a:p>
            <a:r>
              <a:rPr lang="de-DE" dirty="0"/>
              <a:t>Worauf wir stolz sind.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Anonyme Umfrage bis 01.02.2024</a:t>
            </a:r>
          </a:p>
          <a:p>
            <a:pPr marL="0" indent="0">
              <a:buNone/>
            </a:pPr>
            <a:r>
              <a:rPr lang="de-DE" dirty="0"/>
              <a:t>2. Teilnahme gewählter Vertreter/innen am Abstimmungsgespräch am 20.02.24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Einbringen der Ergebnisse der Umfrage als mögliche Prüfpunkte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8041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351</Words>
  <Application>Microsoft Office PowerPoint</Application>
  <PresentationFormat>Breitbild</PresentationFormat>
  <Paragraphs>55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</vt:lpstr>
      <vt:lpstr>Verbundschule Nord im Fokus</vt:lpstr>
      <vt:lpstr>Fragestellungen</vt:lpstr>
      <vt:lpstr>Was untersucht die QA?</vt:lpstr>
      <vt:lpstr>Ablauf QA</vt:lpstr>
      <vt:lpstr>Vorphase</vt:lpstr>
      <vt:lpstr>Hauptphase</vt:lpstr>
      <vt:lpstr>Nachphase</vt:lpstr>
      <vt:lpstr>Wie bringen sich die Eltern/ Erziehungsberechtigten ein?</vt:lpstr>
      <vt:lpstr>Vorphase</vt:lpstr>
      <vt:lpstr>PowerPoint-Präsentation</vt:lpstr>
      <vt:lpstr>Hauptphase</vt:lpstr>
      <vt:lpstr>Nachphase</vt:lpstr>
      <vt:lpstr>Nachphase</vt:lpstr>
      <vt:lpstr>Wahl Vertreter/innen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Klassenbildung 23-24</dc:title>
  <dc:creator>Püttmann, Olivia</dc:creator>
  <cp:lastModifiedBy>Nora Shepherd</cp:lastModifiedBy>
  <cp:revision>56</cp:revision>
  <dcterms:created xsi:type="dcterms:W3CDTF">2023-05-13T18:10:39Z</dcterms:created>
  <dcterms:modified xsi:type="dcterms:W3CDTF">2023-12-11T14:22:58Z</dcterms:modified>
</cp:coreProperties>
</file>